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504" r:id="rId6"/>
    <p:sldId id="465" r:id="rId7"/>
    <p:sldId id="258" r:id="rId8"/>
    <p:sldId id="262" r:id="rId9"/>
    <p:sldId id="259" r:id="rId10"/>
    <p:sldId id="260" r:id="rId11"/>
    <p:sldId id="261" r:id="rId12"/>
    <p:sldId id="257" r:id="rId1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9B7F68-2DF6-8E4E-303E-3FAB9FC67605}" v="2" dt="2022-04-04T20:37:50.147"/>
    <p1510:client id="{FF0259B0-C298-CE4B-9FEA-380C2436B4AB}" v="13" dt="2022-04-05T05:29:19.2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isco de Borja Garcia-Cosio Piqueras" userId="S::s002999@ibsalut.es::87c67226-b0b1-42ae-8ed9-a00b6f35648b" providerId="AD" clId="Web-{869B7F68-2DF6-8E4E-303E-3FAB9FC67605}"/>
    <pc:docChg chg="modSld">
      <pc:chgData name="Francisco de Borja Garcia-Cosio Piqueras" userId="S::s002999@ibsalut.es::87c67226-b0b1-42ae-8ed9-a00b6f35648b" providerId="AD" clId="Web-{869B7F68-2DF6-8E4E-303E-3FAB9FC67605}" dt="2022-04-04T20:37:50.147" v="3" actId="20577"/>
      <pc:docMkLst>
        <pc:docMk/>
      </pc:docMkLst>
      <pc:sldChg chg="addSp modSp mod modClrScheme chgLayout">
        <pc:chgData name="Francisco de Borja Garcia-Cosio Piqueras" userId="S::s002999@ibsalut.es::87c67226-b0b1-42ae-8ed9-a00b6f35648b" providerId="AD" clId="Web-{869B7F68-2DF6-8E4E-303E-3FAB9FC67605}" dt="2022-04-04T20:37:50.147" v="3" actId="20577"/>
        <pc:sldMkLst>
          <pc:docMk/>
          <pc:sldMk cId="1143778026" sldId="259"/>
        </pc:sldMkLst>
        <pc:spChg chg="add mod">
          <ac:chgData name="Francisco de Borja Garcia-Cosio Piqueras" userId="S::s002999@ibsalut.es::87c67226-b0b1-42ae-8ed9-a00b6f35648b" providerId="AD" clId="Web-{869B7F68-2DF6-8E4E-303E-3FAB9FC67605}" dt="2022-04-04T20:37:10.318" v="0"/>
          <ac:spMkLst>
            <pc:docMk/>
            <pc:sldMk cId="1143778026" sldId="259"/>
            <ac:spMk id="2" creationId="{CDE54B14-D85E-4EF3-A917-43EB1929AEBE}"/>
          </ac:spMkLst>
        </pc:spChg>
        <pc:spChg chg="add mod">
          <ac:chgData name="Francisco de Borja Garcia-Cosio Piqueras" userId="S::s002999@ibsalut.es::87c67226-b0b1-42ae-8ed9-a00b6f35648b" providerId="AD" clId="Web-{869B7F68-2DF6-8E4E-303E-3FAB9FC67605}" dt="2022-04-04T20:37:50.147" v="3" actId="20577"/>
          <ac:spMkLst>
            <pc:docMk/>
            <pc:sldMk cId="1143778026" sldId="259"/>
            <ac:spMk id="3" creationId="{D42F08CB-9AEE-762D-566A-836B73D08413}"/>
          </ac:spMkLst>
        </pc:spChg>
      </pc:sldChg>
    </pc:docChg>
  </pc:docChgLst>
  <pc:docChgLst>
    <pc:chgData name="Francisco de Borja Garcia-Cosio" userId="87c67226-b0b1-42ae-8ed9-a00b6f35648b" providerId="ADAL" clId="{FF0259B0-C298-CE4B-9FEA-380C2436B4AB}"/>
    <pc:docChg chg="undo custSel addSld modSld">
      <pc:chgData name="Francisco de Borja Garcia-Cosio" userId="87c67226-b0b1-42ae-8ed9-a00b6f35648b" providerId="ADAL" clId="{FF0259B0-C298-CE4B-9FEA-380C2436B4AB}" dt="2022-04-05T05:34:15.892" v="347" actId="113"/>
      <pc:docMkLst>
        <pc:docMk/>
      </pc:docMkLst>
      <pc:sldChg chg="addSp delSp modSp mod setBg">
        <pc:chgData name="Francisco de Borja Garcia-Cosio" userId="87c67226-b0b1-42ae-8ed9-a00b6f35648b" providerId="ADAL" clId="{FF0259B0-C298-CE4B-9FEA-380C2436B4AB}" dt="2022-04-04T21:01:32.540" v="332" actId="20577"/>
        <pc:sldMkLst>
          <pc:docMk/>
          <pc:sldMk cId="1143778026" sldId="259"/>
        </pc:sldMkLst>
        <pc:spChg chg="mod">
          <ac:chgData name="Francisco de Borja Garcia-Cosio" userId="87c67226-b0b1-42ae-8ed9-a00b6f35648b" providerId="ADAL" clId="{FF0259B0-C298-CE4B-9FEA-380C2436B4AB}" dt="2022-04-04T21:00:04.429" v="322" actId="26606"/>
          <ac:spMkLst>
            <pc:docMk/>
            <pc:sldMk cId="1143778026" sldId="259"/>
            <ac:spMk id="2" creationId="{CDE54B14-D85E-4EF3-A917-43EB1929AEBE}"/>
          </ac:spMkLst>
        </pc:spChg>
        <pc:spChg chg="add del mod">
          <ac:chgData name="Francisco de Borja Garcia-Cosio" userId="87c67226-b0b1-42ae-8ed9-a00b6f35648b" providerId="ADAL" clId="{FF0259B0-C298-CE4B-9FEA-380C2436B4AB}" dt="2022-04-04T21:01:32.540" v="332" actId="20577"/>
          <ac:spMkLst>
            <pc:docMk/>
            <pc:sldMk cId="1143778026" sldId="259"/>
            <ac:spMk id="3" creationId="{D42F08CB-9AEE-762D-566A-836B73D08413}"/>
          </ac:spMkLst>
        </pc:spChg>
        <pc:spChg chg="add del">
          <ac:chgData name="Francisco de Borja Garcia-Cosio" userId="87c67226-b0b1-42ae-8ed9-a00b6f35648b" providerId="ADAL" clId="{FF0259B0-C298-CE4B-9FEA-380C2436B4AB}" dt="2022-04-04T21:00:04.429" v="322" actId="26606"/>
          <ac:spMkLst>
            <pc:docMk/>
            <pc:sldMk cId="1143778026" sldId="259"/>
            <ac:spMk id="9" creationId="{B819A166-7571-4003-A6B8-B62034C3ED30}"/>
          </ac:spMkLst>
        </pc:spChg>
        <pc:graphicFrameChg chg="add del">
          <ac:chgData name="Francisco de Borja Garcia-Cosio" userId="87c67226-b0b1-42ae-8ed9-a00b6f35648b" providerId="ADAL" clId="{FF0259B0-C298-CE4B-9FEA-380C2436B4AB}" dt="2022-04-04T21:00:04.429" v="322" actId="26606"/>
          <ac:graphicFrameMkLst>
            <pc:docMk/>
            <pc:sldMk cId="1143778026" sldId="259"/>
            <ac:graphicFrameMk id="5" creationId="{8501269F-2EE1-14F7-A746-2DD8850A9D24}"/>
          </ac:graphicFrameMkLst>
        </pc:graphicFrameChg>
      </pc:sldChg>
      <pc:sldChg chg="addSp delSp modSp new mod">
        <pc:chgData name="Francisco de Borja Garcia-Cosio" userId="87c67226-b0b1-42ae-8ed9-a00b6f35648b" providerId="ADAL" clId="{FF0259B0-C298-CE4B-9FEA-380C2436B4AB}" dt="2022-04-05T05:34:15.892" v="347" actId="113"/>
        <pc:sldMkLst>
          <pc:docMk/>
          <pc:sldMk cId="885147489" sldId="260"/>
        </pc:sldMkLst>
        <pc:spChg chg="del">
          <ac:chgData name="Francisco de Borja Garcia-Cosio" userId="87c67226-b0b1-42ae-8ed9-a00b6f35648b" providerId="ADAL" clId="{FF0259B0-C298-CE4B-9FEA-380C2436B4AB}" dt="2022-04-04T20:47:48.784" v="188" actId="478"/>
          <ac:spMkLst>
            <pc:docMk/>
            <pc:sldMk cId="885147489" sldId="260"/>
            <ac:spMk id="2" creationId="{0973EFDF-4FF8-6C45-A0D5-F193BF290099}"/>
          </ac:spMkLst>
        </pc:spChg>
        <pc:spChg chg="mod">
          <ac:chgData name="Francisco de Borja Garcia-Cosio" userId="87c67226-b0b1-42ae-8ed9-a00b6f35648b" providerId="ADAL" clId="{FF0259B0-C298-CE4B-9FEA-380C2436B4AB}" dt="2022-04-05T05:34:15.892" v="347" actId="113"/>
          <ac:spMkLst>
            <pc:docMk/>
            <pc:sldMk cId="885147489" sldId="260"/>
            <ac:spMk id="3" creationId="{DAEDC6E5-73EE-154A-8152-72FAA653CAB1}"/>
          </ac:spMkLst>
        </pc:spChg>
        <pc:spChg chg="add mod">
          <ac:chgData name="Francisco de Borja Garcia-Cosio" userId="87c67226-b0b1-42ae-8ed9-a00b6f35648b" providerId="ADAL" clId="{FF0259B0-C298-CE4B-9FEA-380C2436B4AB}" dt="2022-04-04T20:47:49.739" v="189"/>
          <ac:spMkLst>
            <pc:docMk/>
            <pc:sldMk cId="885147489" sldId="260"/>
            <ac:spMk id="4" creationId="{6B337D85-C33C-674F-A6E0-DF059879BC07}"/>
          </ac:spMkLst>
        </pc:spChg>
      </pc:sldChg>
      <pc:sldChg chg="addSp modSp new mod">
        <pc:chgData name="Francisco de Borja Garcia-Cosio" userId="87c67226-b0b1-42ae-8ed9-a00b6f35648b" providerId="ADAL" clId="{FF0259B0-C298-CE4B-9FEA-380C2436B4AB}" dt="2022-04-04T20:54:39.169" v="225" actId="27636"/>
        <pc:sldMkLst>
          <pc:docMk/>
          <pc:sldMk cId="554747712" sldId="261"/>
        </pc:sldMkLst>
        <pc:spChg chg="mod">
          <ac:chgData name="Francisco de Borja Garcia-Cosio" userId="87c67226-b0b1-42ae-8ed9-a00b6f35648b" providerId="ADAL" clId="{FF0259B0-C298-CE4B-9FEA-380C2436B4AB}" dt="2022-04-04T20:54:39.169" v="225" actId="27636"/>
          <ac:spMkLst>
            <pc:docMk/>
            <pc:sldMk cId="554747712" sldId="261"/>
            <ac:spMk id="2" creationId="{5AADEB18-3E2F-CB46-9BF1-3BB1835B95C3}"/>
          </ac:spMkLst>
        </pc:spChg>
        <pc:picChg chg="add mod">
          <ac:chgData name="Francisco de Borja Garcia-Cosio" userId="87c67226-b0b1-42ae-8ed9-a00b6f35648b" providerId="ADAL" clId="{FF0259B0-C298-CE4B-9FEA-380C2436B4AB}" dt="2022-04-04T20:54:01.741" v="207" actId="1076"/>
          <ac:picMkLst>
            <pc:docMk/>
            <pc:sldMk cId="554747712" sldId="261"/>
            <ac:picMk id="4" creationId="{C8EA852B-7C51-094F-A20D-77E56734C8F9}"/>
          </ac:picMkLst>
        </pc:picChg>
      </pc:sldChg>
      <pc:sldChg chg="addSp delSp modSp new mod setBg modClrScheme chgLayout">
        <pc:chgData name="Francisco de Borja Garcia-Cosio" userId="87c67226-b0b1-42ae-8ed9-a00b6f35648b" providerId="ADAL" clId="{FF0259B0-C298-CE4B-9FEA-380C2436B4AB}" dt="2022-04-05T05:32:44.591" v="346" actId="2085"/>
        <pc:sldMkLst>
          <pc:docMk/>
          <pc:sldMk cId="344982348" sldId="262"/>
        </pc:sldMkLst>
        <pc:spChg chg="mod ord">
          <ac:chgData name="Francisco de Borja Garcia-Cosio" userId="87c67226-b0b1-42ae-8ed9-a00b6f35648b" providerId="ADAL" clId="{FF0259B0-C298-CE4B-9FEA-380C2436B4AB}" dt="2022-04-05T05:32:44.591" v="346" actId="2085"/>
          <ac:spMkLst>
            <pc:docMk/>
            <pc:sldMk cId="344982348" sldId="262"/>
            <ac:spMk id="2" creationId="{5434643B-2B40-7F44-981E-ECF307AEC8E9}"/>
          </ac:spMkLst>
        </pc:spChg>
        <pc:spChg chg="add del mod ord">
          <ac:chgData name="Francisco de Borja Garcia-Cosio" userId="87c67226-b0b1-42ae-8ed9-a00b6f35648b" providerId="ADAL" clId="{FF0259B0-C298-CE4B-9FEA-380C2436B4AB}" dt="2022-04-04T20:59:35.654" v="320" actId="26606"/>
          <ac:spMkLst>
            <pc:docMk/>
            <pc:sldMk cId="344982348" sldId="262"/>
            <ac:spMk id="3" creationId="{CDF10FD1-93A8-C74D-A870-5DFF5CF4382C}"/>
          </ac:spMkLst>
        </pc:spChg>
        <pc:spChg chg="add del">
          <ac:chgData name="Francisco de Borja Garcia-Cosio" userId="87c67226-b0b1-42ae-8ed9-a00b6f35648b" providerId="ADAL" clId="{FF0259B0-C298-CE4B-9FEA-380C2436B4AB}" dt="2022-04-04T20:59:35.626" v="319" actId="26606"/>
          <ac:spMkLst>
            <pc:docMk/>
            <pc:sldMk cId="344982348" sldId="262"/>
            <ac:spMk id="8" creationId="{907EF6B7-1338-4443-8C46-6A318D952DFD}"/>
          </ac:spMkLst>
        </pc:spChg>
        <pc:spChg chg="add del">
          <ac:chgData name="Francisco de Borja Garcia-Cosio" userId="87c67226-b0b1-42ae-8ed9-a00b6f35648b" providerId="ADAL" clId="{FF0259B0-C298-CE4B-9FEA-380C2436B4AB}" dt="2022-04-04T20:59:28.323" v="317" actId="26606"/>
          <ac:spMkLst>
            <pc:docMk/>
            <pc:sldMk cId="344982348" sldId="262"/>
            <ac:spMk id="9" creationId="{B819A166-7571-4003-A6B8-B62034C3ED30}"/>
          </ac:spMkLst>
        </pc:spChg>
        <pc:spChg chg="add del">
          <ac:chgData name="Francisco de Borja Garcia-Cosio" userId="87c67226-b0b1-42ae-8ed9-a00b6f35648b" providerId="ADAL" clId="{FF0259B0-C298-CE4B-9FEA-380C2436B4AB}" dt="2022-04-04T20:59:35.626" v="319" actId="26606"/>
          <ac:spMkLst>
            <pc:docMk/>
            <pc:sldMk cId="344982348" sldId="262"/>
            <ac:spMk id="10" creationId="{DAAE4CDD-124C-4DCF-9584-B6033B545DD5}"/>
          </ac:spMkLst>
        </pc:spChg>
        <pc:spChg chg="add del">
          <ac:chgData name="Francisco de Borja Garcia-Cosio" userId="87c67226-b0b1-42ae-8ed9-a00b6f35648b" providerId="ADAL" clId="{FF0259B0-C298-CE4B-9FEA-380C2436B4AB}" dt="2022-04-04T20:59:35.626" v="319" actId="26606"/>
          <ac:spMkLst>
            <pc:docMk/>
            <pc:sldMk cId="344982348" sldId="262"/>
            <ac:spMk id="11" creationId="{CDF10FD1-93A8-C74D-A870-5DFF5CF4382C}"/>
          </ac:spMkLst>
        </pc:spChg>
        <pc:spChg chg="add del">
          <ac:chgData name="Francisco de Borja Garcia-Cosio" userId="87c67226-b0b1-42ae-8ed9-a00b6f35648b" providerId="ADAL" clId="{FF0259B0-C298-CE4B-9FEA-380C2436B4AB}" dt="2022-04-04T20:59:35.626" v="319" actId="26606"/>
          <ac:spMkLst>
            <pc:docMk/>
            <pc:sldMk cId="344982348" sldId="262"/>
            <ac:spMk id="12" creationId="{081E4A58-353D-44AE-B2FC-2A74E2E400F7}"/>
          </ac:spMkLst>
        </pc:spChg>
        <pc:spChg chg="add del">
          <ac:chgData name="Francisco de Borja Garcia-Cosio" userId="87c67226-b0b1-42ae-8ed9-a00b6f35648b" providerId="ADAL" clId="{FF0259B0-C298-CE4B-9FEA-380C2436B4AB}" dt="2022-04-04T21:00:30.042" v="325" actId="26606"/>
          <ac:spMkLst>
            <pc:docMk/>
            <pc:sldMk cId="344982348" sldId="262"/>
            <ac:spMk id="14" creationId="{B819A166-7571-4003-A6B8-B62034C3ED30}"/>
          </ac:spMkLst>
        </pc:spChg>
        <pc:spChg chg="add del">
          <ac:chgData name="Francisco de Borja Garcia-Cosio" userId="87c67226-b0b1-42ae-8ed9-a00b6f35648b" providerId="ADAL" clId="{FF0259B0-C298-CE4B-9FEA-380C2436B4AB}" dt="2022-04-04T21:00:29.999" v="324" actId="26606"/>
          <ac:spMkLst>
            <pc:docMk/>
            <pc:sldMk cId="344982348" sldId="262"/>
            <ac:spMk id="20" creationId="{B819A166-7571-4003-A6B8-B62034C3ED30}"/>
          </ac:spMkLst>
        </pc:spChg>
        <pc:spChg chg="add">
          <ac:chgData name="Francisco de Borja Garcia-Cosio" userId="87c67226-b0b1-42ae-8ed9-a00b6f35648b" providerId="ADAL" clId="{FF0259B0-C298-CE4B-9FEA-380C2436B4AB}" dt="2022-04-04T21:00:30.042" v="325" actId="26606"/>
          <ac:spMkLst>
            <pc:docMk/>
            <pc:sldMk cId="344982348" sldId="262"/>
            <ac:spMk id="22" creationId="{B819A166-7571-4003-A6B8-B62034C3ED30}"/>
          </ac:spMkLst>
        </pc:spChg>
        <pc:graphicFrameChg chg="add del">
          <ac:chgData name="Francisco de Borja Garcia-Cosio" userId="87c67226-b0b1-42ae-8ed9-a00b6f35648b" providerId="ADAL" clId="{FF0259B0-C298-CE4B-9FEA-380C2436B4AB}" dt="2022-04-04T20:59:28.323" v="317" actId="26606"/>
          <ac:graphicFrameMkLst>
            <pc:docMk/>
            <pc:sldMk cId="344982348" sldId="262"/>
            <ac:graphicFrameMk id="5" creationId="{DD116366-9C0A-4990-2410-2DDD244D5569}"/>
          </ac:graphicFrameMkLst>
        </pc:graphicFrameChg>
        <pc:graphicFrameChg chg="add mod modGraphic">
          <ac:chgData name="Francisco de Borja Garcia-Cosio" userId="87c67226-b0b1-42ae-8ed9-a00b6f35648b" providerId="ADAL" clId="{FF0259B0-C298-CE4B-9FEA-380C2436B4AB}" dt="2022-04-04T21:00:30.042" v="325" actId="26606"/>
          <ac:graphicFrameMkLst>
            <pc:docMk/>
            <pc:sldMk cId="344982348" sldId="262"/>
            <ac:graphicFrameMk id="15" creationId="{DD116366-9C0A-4990-2410-2DDD244D5569}"/>
          </ac:graphicFrameMkLst>
        </pc:graphicFrameChg>
      </pc:sldChg>
      <pc:sldChg chg="modSp add mod">
        <pc:chgData name="Francisco de Borja Garcia-Cosio" userId="87c67226-b0b1-42ae-8ed9-a00b6f35648b" providerId="ADAL" clId="{FF0259B0-C298-CE4B-9FEA-380C2436B4AB}" dt="2022-04-05T05:30:04.997" v="345" actId="122"/>
        <pc:sldMkLst>
          <pc:docMk/>
          <pc:sldMk cId="2100830365" sldId="465"/>
        </pc:sldMkLst>
        <pc:spChg chg="mod">
          <ac:chgData name="Francisco de Borja Garcia-Cosio" userId="87c67226-b0b1-42ae-8ed9-a00b6f35648b" providerId="ADAL" clId="{FF0259B0-C298-CE4B-9FEA-380C2436B4AB}" dt="2022-04-05T05:30:04.997" v="345" actId="122"/>
          <ac:spMkLst>
            <pc:docMk/>
            <pc:sldMk cId="2100830365" sldId="465"/>
            <ac:spMk id="47106" creationId="{00000000-0000-0000-0000-000000000000}"/>
          </ac:spMkLst>
        </pc:spChg>
      </pc:sldChg>
      <pc:sldChg chg="modSp add mod">
        <pc:chgData name="Francisco de Borja Garcia-Cosio" userId="87c67226-b0b1-42ae-8ed9-a00b6f35648b" providerId="ADAL" clId="{FF0259B0-C298-CE4B-9FEA-380C2436B4AB}" dt="2022-04-05T05:29:19.262" v="342" actId="14100"/>
        <pc:sldMkLst>
          <pc:docMk/>
          <pc:sldMk cId="4062863583" sldId="504"/>
        </pc:sldMkLst>
        <pc:spChg chg="mod">
          <ac:chgData name="Francisco de Borja Garcia-Cosio" userId="87c67226-b0b1-42ae-8ed9-a00b6f35648b" providerId="ADAL" clId="{FF0259B0-C298-CE4B-9FEA-380C2436B4AB}" dt="2022-04-05T05:29:06.925" v="340" actId="122"/>
          <ac:spMkLst>
            <pc:docMk/>
            <pc:sldMk cId="4062863583" sldId="504"/>
            <ac:spMk id="83970" creationId="{00000000-0000-0000-0000-000000000000}"/>
          </ac:spMkLst>
        </pc:spChg>
        <pc:spChg chg="mod">
          <ac:chgData name="Francisco de Borja Garcia-Cosio" userId="87c67226-b0b1-42ae-8ed9-a00b6f35648b" providerId="ADAL" clId="{FF0259B0-C298-CE4B-9FEA-380C2436B4AB}" dt="2022-04-05T05:29:19.262" v="342" actId="14100"/>
          <ac:spMkLst>
            <pc:docMk/>
            <pc:sldMk cId="4062863583" sldId="504"/>
            <ac:spMk id="83974" creationId="{00000000-0000-0000-0000-000000000000}"/>
          </ac:spMkLst>
        </pc:spChg>
        <pc:spChg chg="mod">
          <ac:chgData name="Francisco de Borja Garcia-Cosio" userId="87c67226-b0b1-42ae-8ed9-a00b6f35648b" providerId="ADAL" clId="{FF0259B0-C298-CE4B-9FEA-380C2436B4AB}" dt="2022-04-05T05:29:19.262" v="342" actId="14100"/>
          <ac:spMkLst>
            <pc:docMk/>
            <pc:sldMk cId="4062863583" sldId="504"/>
            <ac:spMk id="83976" creationId="{00000000-0000-0000-0000-000000000000}"/>
          </ac:spMkLst>
        </pc:spChg>
        <pc:grpChg chg="mod">
          <ac:chgData name="Francisco de Borja Garcia-Cosio" userId="87c67226-b0b1-42ae-8ed9-a00b6f35648b" providerId="ADAL" clId="{FF0259B0-C298-CE4B-9FEA-380C2436B4AB}" dt="2022-04-05T05:29:19.262" v="342" actId="14100"/>
          <ac:grpSpMkLst>
            <pc:docMk/>
            <pc:sldMk cId="4062863583" sldId="504"/>
            <ac:grpSpMk id="2" creationId="{00000000-0000-0000-0000-000000000000}"/>
          </ac:grpSpMkLst>
        </pc:grpChg>
        <pc:picChg chg="mod">
          <ac:chgData name="Francisco de Borja Garcia-Cosio" userId="87c67226-b0b1-42ae-8ed9-a00b6f35648b" providerId="ADAL" clId="{FF0259B0-C298-CE4B-9FEA-380C2436B4AB}" dt="2022-04-05T05:29:19.262" v="342" actId="14100"/>
          <ac:picMkLst>
            <pc:docMk/>
            <pc:sldMk cId="4062863583" sldId="504"/>
            <ac:picMk id="83975" creationId="{00000000-0000-0000-0000-000000000000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212DA2-B1B9-4C2E-9B3E-07CD3EE4F69D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DB2844D2-5483-4E6A-8032-F68AE305A2A8}">
      <dgm:prSet/>
      <dgm:spPr/>
      <dgm:t>
        <a:bodyPr/>
        <a:lstStyle/>
        <a:p>
          <a:r>
            <a:rPr lang="es-ES"/>
            <a:t>Enfermedad pulmonar obstructiva crónica (EPOC): respuesta inmune, mecanismos de agudización, biomarcadores, manejo del paciente frágil.</a:t>
          </a:r>
          <a:endParaRPr lang="en-US"/>
        </a:p>
      </dgm:t>
    </dgm:pt>
    <dgm:pt modelId="{D12C8AE6-3661-4B78-A37F-CE88146FD82F}" type="parTrans" cxnId="{6F985F34-4D77-42F0-8362-1CFB9570EB23}">
      <dgm:prSet/>
      <dgm:spPr/>
      <dgm:t>
        <a:bodyPr/>
        <a:lstStyle/>
        <a:p>
          <a:endParaRPr lang="en-US"/>
        </a:p>
      </dgm:t>
    </dgm:pt>
    <dgm:pt modelId="{B8C4AF66-33D0-47EE-8FD7-AFE9640293D1}" type="sibTrans" cxnId="{6F985F34-4D77-42F0-8362-1CFB9570EB23}">
      <dgm:prSet/>
      <dgm:spPr/>
      <dgm:t>
        <a:bodyPr/>
        <a:lstStyle/>
        <a:p>
          <a:endParaRPr lang="en-US"/>
        </a:p>
      </dgm:t>
    </dgm:pt>
    <dgm:pt modelId="{B1075AA3-C9B2-49C1-A06F-D2AA6353CD19}">
      <dgm:prSet/>
      <dgm:spPr/>
      <dgm:t>
        <a:bodyPr/>
        <a:lstStyle/>
        <a:p>
          <a:r>
            <a:rPr lang="es-ES"/>
            <a:t>Asma grave: mecanismos inflamatorios, biomarcadores y terapia biológica</a:t>
          </a:r>
          <a:endParaRPr lang="en-US"/>
        </a:p>
      </dgm:t>
    </dgm:pt>
    <dgm:pt modelId="{D7C2246B-AE0C-40FA-9562-B1BFD93569A6}" type="parTrans" cxnId="{BBDFEED5-4809-4D14-94D1-04E2A8EE4142}">
      <dgm:prSet/>
      <dgm:spPr/>
      <dgm:t>
        <a:bodyPr/>
        <a:lstStyle/>
        <a:p>
          <a:endParaRPr lang="en-US"/>
        </a:p>
      </dgm:t>
    </dgm:pt>
    <dgm:pt modelId="{8F39369D-CD85-4D83-8430-4CB4954A5A28}" type="sibTrans" cxnId="{BBDFEED5-4809-4D14-94D1-04E2A8EE4142}">
      <dgm:prSet/>
      <dgm:spPr/>
      <dgm:t>
        <a:bodyPr/>
        <a:lstStyle/>
        <a:p>
          <a:endParaRPr lang="en-US"/>
        </a:p>
      </dgm:t>
    </dgm:pt>
    <dgm:pt modelId="{1E744208-188D-48D1-9D0E-2D92AD390241}">
      <dgm:prSet/>
      <dgm:spPr/>
      <dgm:t>
        <a:bodyPr/>
        <a:lstStyle/>
        <a:p>
          <a:r>
            <a:rPr lang="es-ES"/>
            <a:t>Función pulmonar</a:t>
          </a:r>
          <a:endParaRPr lang="en-US"/>
        </a:p>
      </dgm:t>
    </dgm:pt>
    <dgm:pt modelId="{06846939-DDAA-476F-9535-8361F8576BCD}" type="parTrans" cxnId="{BD2C2D7E-219F-4994-A04A-9795AB6D76AD}">
      <dgm:prSet/>
      <dgm:spPr/>
      <dgm:t>
        <a:bodyPr/>
        <a:lstStyle/>
        <a:p>
          <a:endParaRPr lang="en-US"/>
        </a:p>
      </dgm:t>
    </dgm:pt>
    <dgm:pt modelId="{15BB92B7-0738-472F-9127-29240AAF5423}" type="sibTrans" cxnId="{BD2C2D7E-219F-4994-A04A-9795AB6D76AD}">
      <dgm:prSet/>
      <dgm:spPr/>
      <dgm:t>
        <a:bodyPr/>
        <a:lstStyle/>
        <a:p>
          <a:endParaRPr lang="en-US"/>
        </a:p>
      </dgm:t>
    </dgm:pt>
    <dgm:pt modelId="{6A9E2D7C-0998-4328-AADD-70F6D3244B7E}">
      <dgm:prSet/>
      <dgm:spPr/>
      <dgm:t>
        <a:bodyPr/>
        <a:lstStyle/>
        <a:p>
          <a:r>
            <a:rPr lang="es-ES"/>
            <a:t>Ensayos clínicos</a:t>
          </a:r>
          <a:endParaRPr lang="en-US"/>
        </a:p>
      </dgm:t>
    </dgm:pt>
    <dgm:pt modelId="{F9F979F7-333D-400D-A4A4-D65780DDDBE6}" type="parTrans" cxnId="{612800BC-F8C2-4349-AE83-20E4CACB48A3}">
      <dgm:prSet/>
      <dgm:spPr/>
      <dgm:t>
        <a:bodyPr/>
        <a:lstStyle/>
        <a:p>
          <a:endParaRPr lang="en-US"/>
        </a:p>
      </dgm:t>
    </dgm:pt>
    <dgm:pt modelId="{DF4859D4-266A-4277-B211-7902EF4182F4}" type="sibTrans" cxnId="{612800BC-F8C2-4349-AE83-20E4CACB48A3}">
      <dgm:prSet/>
      <dgm:spPr/>
      <dgm:t>
        <a:bodyPr/>
        <a:lstStyle/>
        <a:p>
          <a:endParaRPr lang="en-US"/>
        </a:p>
      </dgm:t>
    </dgm:pt>
    <dgm:pt modelId="{4D830864-A3B1-4E42-85F3-4211C05370DA}" type="pres">
      <dgm:prSet presAssocID="{3B212DA2-B1B9-4C2E-9B3E-07CD3EE4F69D}" presName="diagram" presStyleCnt="0">
        <dgm:presLayoutVars>
          <dgm:dir/>
          <dgm:resizeHandles val="exact"/>
        </dgm:presLayoutVars>
      </dgm:prSet>
      <dgm:spPr/>
    </dgm:pt>
    <dgm:pt modelId="{875C6C20-5018-8D40-B0B4-23A14DEC5973}" type="pres">
      <dgm:prSet presAssocID="{DB2844D2-5483-4E6A-8032-F68AE305A2A8}" presName="node" presStyleLbl="node1" presStyleIdx="0" presStyleCnt="4">
        <dgm:presLayoutVars>
          <dgm:bulletEnabled val="1"/>
        </dgm:presLayoutVars>
      </dgm:prSet>
      <dgm:spPr/>
    </dgm:pt>
    <dgm:pt modelId="{46F28B45-6007-9640-A817-14FAC1AC55B6}" type="pres">
      <dgm:prSet presAssocID="{B8C4AF66-33D0-47EE-8FD7-AFE9640293D1}" presName="sibTrans" presStyleCnt="0"/>
      <dgm:spPr/>
    </dgm:pt>
    <dgm:pt modelId="{F5EEEA6C-B8AB-A144-AAC5-3AB31D2DF768}" type="pres">
      <dgm:prSet presAssocID="{B1075AA3-C9B2-49C1-A06F-D2AA6353CD19}" presName="node" presStyleLbl="node1" presStyleIdx="1" presStyleCnt="4">
        <dgm:presLayoutVars>
          <dgm:bulletEnabled val="1"/>
        </dgm:presLayoutVars>
      </dgm:prSet>
      <dgm:spPr/>
    </dgm:pt>
    <dgm:pt modelId="{54413C60-0D34-6F48-9129-D6F83A4221B2}" type="pres">
      <dgm:prSet presAssocID="{8F39369D-CD85-4D83-8430-4CB4954A5A28}" presName="sibTrans" presStyleCnt="0"/>
      <dgm:spPr/>
    </dgm:pt>
    <dgm:pt modelId="{1CAF94D0-D25D-FB4D-A211-2F958C207D80}" type="pres">
      <dgm:prSet presAssocID="{1E744208-188D-48D1-9D0E-2D92AD390241}" presName="node" presStyleLbl="node1" presStyleIdx="2" presStyleCnt="4">
        <dgm:presLayoutVars>
          <dgm:bulletEnabled val="1"/>
        </dgm:presLayoutVars>
      </dgm:prSet>
      <dgm:spPr/>
    </dgm:pt>
    <dgm:pt modelId="{3B15CE1F-55DE-3A4F-9558-BC19FDBE632F}" type="pres">
      <dgm:prSet presAssocID="{15BB92B7-0738-472F-9127-29240AAF5423}" presName="sibTrans" presStyleCnt="0"/>
      <dgm:spPr/>
    </dgm:pt>
    <dgm:pt modelId="{CE7A32A0-3F22-3D4A-8BDE-028B33275BB9}" type="pres">
      <dgm:prSet presAssocID="{6A9E2D7C-0998-4328-AADD-70F6D3244B7E}" presName="node" presStyleLbl="node1" presStyleIdx="3" presStyleCnt="4">
        <dgm:presLayoutVars>
          <dgm:bulletEnabled val="1"/>
        </dgm:presLayoutVars>
      </dgm:prSet>
      <dgm:spPr/>
    </dgm:pt>
  </dgm:ptLst>
  <dgm:cxnLst>
    <dgm:cxn modelId="{6F985F34-4D77-42F0-8362-1CFB9570EB23}" srcId="{3B212DA2-B1B9-4C2E-9B3E-07CD3EE4F69D}" destId="{DB2844D2-5483-4E6A-8032-F68AE305A2A8}" srcOrd="0" destOrd="0" parTransId="{D12C8AE6-3661-4B78-A37F-CE88146FD82F}" sibTransId="{B8C4AF66-33D0-47EE-8FD7-AFE9640293D1}"/>
    <dgm:cxn modelId="{BD2C2D7E-219F-4994-A04A-9795AB6D76AD}" srcId="{3B212DA2-B1B9-4C2E-9B3E-07CD3EE4F69D}" destId="{1E744208-188D-48D1-9D0E-2D92AD390241}" srcOrd="2" destOrd="0" parTransId="{06846939-DDAA-476F-9535-8361F8576BCD}" sibTransId="{15BB92B7-0738-472F-9127-29240AAF5423}"/>
    <dgm:cxn modelId="{612800BC-F8C2-4349-AE83-20E4CACB48A3}" srcId="{3B212DA2-B1B9-4C2E-9B3E-07CD3EE4F69D}" destId="{6A9E2D7C-0998-4328-AADD-70F6D3244B7E}" srcOrd="3" destOrd="0" parTransId="{F9F979F7-333D-400D-A4A4-D65780DDDBE6}" sibTransId="{DF4859D4-266A-4277-B211-7902EF4182F4}"/>
    <dgm:cxn modelId="{861ACFCB-31F8-F74B-9240-5DA4B8F47868}" type="presOf" srcId="{6A9E2D7C-0998-4328-AADD-70F6D3244B7E}" destId="{CE7A32A0-3F22-3D4A-8BDE-028B33275BB9}" srcOrd="0" destOrd="0" presId="urn:microsoft.com/office/officeart/2005/8/layout/default"/>
    <dgm:cxn modelId="{0EB62DCF-6979-A04D-A790-41BFD585111F}" type="presOf" srcId="{1E744208-188D-48D1-9D0E-2D92AD390241}" destId="{1CAF94D0-D25D-FB4D-A211-2F958C207D80}" srcOrd="0" destOrd="0" presId="urn:microsoft.com/office/officeart/2005/8/layout/default"/>
    <dgm:cxn modelId="{AD7377D5-8DA5-DC40-830A-D4B477A84AFD}" type="presOf" srcId="{3B212DA2-B1B9-4C2E-9B3E-07CD3EE4F69D}" destId="{4D830864-A3B1-4E42-85F3-4211C05370DA}" srcOrd="0" destOrd="0" presId="urn:microsoft.com/office/officeart/2005/8/layout/default"/>
    <dgm:cxn modelId="{BBDFEED5-4809-4D14-94D1-04E2A8EE4142}" srcId="{3B212DA2-B1B9-4C2E-9B3E-07CD3EE4F69D}" destId="{B1075AA3-C9B2-49C1-A06F-D2AA6353CD19}" srcOrd="1" destOrd="0" parTransId="{D7C2246B-AE0C-40FA-9562-B1BFD93569A6}" sibTransId="{8F39369D-CD85-4D83-8430-4CB4954A5A28}"/>
    <dgm:cxn modelId="{E3D7A0ED-0A98-3D42-805F-50C410AA97A5}" type="presOf" srcId="{B1075AA3-C9B2-49C1-A06F-D2AA6353CD19}" destId="{F5EEEA6C-B8AB-A144-AAC5-3AB31D2DF768}" srcOrd="0" destOrd="0" presId="urn:microsoft.com/office/officeart/2005/8/layout/default"/>
    <dgm:cxn modelId="{BB07D3FA-E68E-5A44-8F75-FBA32DCF8F97}" type="presOf" srcId="{DB2844D2-5483-4E6A-8032-F68AE305A2A8}" destId="{875C6C20-5018-8D40-B0B4-23A14DEC5973}" srcOrd="0" destOrd="0" presId="urn:microsoft.com/office/officeart/2005/8/layout/default"/>
    <dgm:cxn modelId="{8AE16662-8DE3-7F44-A29B-6CD2AC609CF3}" type="presParOf" srcId="{4D830864-A3B1-4E42-85F3-4211C05370DA}" destId="{875C6C20-5018-8D40-B0B4-23A14DEC5973}" srcOrd="0" destOrd="0" presId="urn:microsoft.com/office/officeart/2005/8/layout/default"/>
    <dgm:cxn modelId="{AFAAB0B4-316E-B449-B3C3-F2258AB7F975}" type="presParOf" srcId="{4D830864-A3B1-4E42-85F3-4211C05370DA}" destId="{46F28B45-6007-9640-A817-14FAC1AC55B6}" srcOrd="1" destOrd="0" presId="urn:microsoft.com/office/officeart/2005/8/layout/default"/>
    <dgm:cxn modelId="{10ACCA2C-66DF-BA4D-ADFE-DB4B9B848D89}" type="presParOf" srcId="{4D830864-A3B1-4E42-85F3-4211C05370DA}" destId="{F5EEEA6C-B8AB-A144-AAC5-3AB31D2DF768}" srcOrd="2" destOrd="0" presId="urn:microsoft.com/office/officeart/2005/8/layout/default"/>
    <dgm:cxn modelId="{99CD08E4-FF8D-F644-959C-D196E098E607}" type="presParOf" srcId="{4D830864-A3B1-4E42-85F3-4211C05370DA}" destId="{54413C60-0D34-6F48-9129-D6F83A4221B2}" srcOrd="3" destOrd="0" presId="urn:microsoft.com/office/officeart/2005/8/layout/default"/>
    <dgm:cxn modelId="{65FD7D79-871C-E74F-8572-DDEAC30422BD}" type="presParOf" srcId="{4D830864-A3B1-4E42-85F3-4211C05370DA}" destId="{1CAF94D0-D25D-FB4D-A211-2F958C207D80}" srcOrd="4" destOrd="0" presId="urn:microsoft.com/office/officeart/2005/8/layout/default"/>
    <dgm:cxn modelId="{677B57D5-6E28-D640-8493-8E8F05C9DF80}" type="presParOf" srcId="{4D830864-A3B1-4E42-85F3-4211C05370DA}" destId="{3B15CE1F-55DE-3A4F-9558-BC19FDBE632F}" srcOrd="5" destOrd="0" presId="urn:microsoft.com/office/officeart/2005/8/layout/default"/>
    <dgm:cxn modelId="{D09F7178-973C-7744-A7DC-FC690B5341D4}" type="presParOf" srcId="{4D830864-A3B1-4E42-85F3-4211C05370DA}" destId="{CE7A32A0-3F22-3D4A-8BDE-028B33275BB9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5C6C20-5018-8D40-B0B4-23A14DEC5973}">
      <dsp:nvSpPr>
        <dsp:cNvPr id="0" name=""/>
        <dsp:cNvSpPr/>
      </dsp:nvSpPr>
      <dsp:spPr>
        <a:xfrm>
          <a:off x="764" y="814071"/>
          <a:ext cx="2981957" cy="178917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/>
            <a:t>Enfermedad pulmonar obstructiva crónica (EPOC): respuesta inmune, mecanismos de agudización, biomarcadores, manejo del paciente frágil.</a:t>
          </a:r>
          <a:endParaRPr lang="en-US" sz="1900" kern="1200"/>
        </a:p>
      </dsp:txBody>
      <dsp:txXfrm>
        <a:off x="764" y="814071"/>
        <a:ext cx="2981957" cy="1789174"/>
      </dsp:txXfrm>
    </dsp:sp>
    <dsp:sp modelId="{F5EEEA6C-B8AB-A144-AAC5-3AB31D2DF768}">
      <dsp:nvSpPr>
        <dsp:cNvPr id="0" name=""/>
        <dsp:cNvSpPr/>
      </dsp:nvSpPr>
      <dsp:spPr>
        <a:xfrm>
          <a:off x="3280917" y="814071"/>
          <a:ext cx="2981957" cy="1789174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/>
            <a:t>Asma grave: mecanismos inflamatorios, biomarcadores y terapia biológica</a:t>
          </a:r>
          <a:endParaRPr lang="en-US" sz="1900" kern="1200"/>
        </a:p>
      </dsp:txBody>
      <dsp:txXfrm>
        <a:off x="3280917" y="814071"/>
        <a:ext cx="2981957" cy="1789174"/>
      </dsp:txXfrm>
    </dsp:sp>
    <dsp:sp modelId="{1CAF94D0-D25D-FB4D-A211-2F958C207D80}">
      <dsp:nvSpPr>
        <dsp:cNvPr id="0" name=""/>
        <dsp:cNvSpPr/>
      </dsp:nvSpPr>
      <dsp:spPr>
        <a:xfrm>
          <a:off x="764" y="2901441"/>
          <a:ext cx="2981957" cy="1789174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/>
            <a:t>Función pulmonar</a:t>
          </a:r>
          <a:endParaRPr lang="en-US" sz="1900" kern="1200"/>
        </a:p>
      </dsp:txBody>
      <dsp:txXfrm>
        <a:off x="764" y="2901441"/>
        <a:ext cx="2981957" cy="1789174"/>
      </dsp:txXfrm>
    </dsp:sp>
    <dsp:sp modelId="{CE7A32A0-3F22-3D4A-8BDE-028B33275BB9}">
      <dsp:nvSpPr>
        <dsp:cNvPr id="0" name=""/>
        <dsp:cNvSpPr/>
      </dsp:nvSpPr>
      <dsp:spPr>
        <a:xfrm>
          <a:off x="3280917" y="2901441"/>
          <a:ext cx="2981957" cy="1789174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/>
            <a:t>Ensayos clínicos</a:t>
          </a:r>
          <a:endParaRPr lang="en-US" sz="1900" kern="1200"/>
        </a:p>
      </dsp:txBody>
      <dsp:txXfrm>
        <a:off x="3280917" y="2901441"/>
        <a:ext cx="2981957" cy="17891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6D96FA-CD3C-894B-B668-75E5561963AA}" type="datetimeFigureOut">
              <a:rPr lang="es-ES" smtClean="0"/>
              <a:t>5/4/22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31C090-62AA-444F-B71F-46B3980C84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7114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4AC697-01A5-4463-8433-9F87F5F6A670}" type="slidenum">
              <a:rPr lang="es-ES"/>
              <a:pPr/>
              <a:t>2</a:t>
            </a:fld>
            <a:endParaRPr lang="es-ES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9B77FF-34EE-8944-8F4B-C26685875872}" type="slidenum">
              <a:rPr lang="es-ES"/>
              <a:pPr/>
              <a:t>3</a:t>
            </a:fld>
            <a:endParaRPr lang="es-ES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3F5956-324F-45A2-97B5-DC7F92DB3E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74B4D9-32C3-46A0-ABE6-4DAA49E619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6975A46-2C72-439C-A755-0C13667FD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DFE6-723F-4189-804A-C44B351F6055}" type="datetimeFigureOut">
              <a:rPr lang="es-ES" smtClean="0"/>
              <a:t>4/4/22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3CD570-C1CD-4185-A3F0-BA6A792E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65B93C-96FE-4FC4-BDBB-1AB7475AB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E201E-BD9E-400C-93B8-9DF0F59AC9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8135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EE206A-5A0E-4509-9974-20EA2091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CA861B-D76D-4481-8C86-B554A38AF1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F4C05E-93CA-4E2E-8E46-DB6165D85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DFE6-723F-4189-804A-C44B351F6055}" type="datetimeFigureOut">
              <a:rPr lang="es-ES" smtClean="0"/>
              <a:t>4/4/22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722DC00-F516-4230-9DC3-C4098CFB3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279F0D-07AF-4404-ADE8-4E2C76FFE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E201E-BD9E-400C-93B8-9DF0F59AC9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481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19350D-982A-4159-B38C-908E0C9FF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75B7AB4-5EBB-4CF6-92A3-BBB571A0D5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8A5050-8277-42A2-8EC2-820989964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DFE6-723F-4189-804A-C44B351F6055}" type="datetimeFigureOut">
              <a:rPr lang="es-ES" smtClean="0"/>
              <a:t>4/4/22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5B8F4C-222A-4E17-B8F5-B9F8474F3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03DA0F-39F2-41B1-831F-52011AC59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E201E-BD9E-400C-93B8-9DF0F59AC9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6272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C28275-6318-4E70-9BF0-37C1EE598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BC5EFA-E556-4655-BDC5-4C4640DC72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41597BF-7A5B-4A74-B76A-8EF4022E71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ED669F-26F7-4615-A943-6ABF12D7E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DFE6-723F-4189-804A-C44B351F6055}" type="datetimeFigureOut">
              <a:rPr lang="es-ES" smtClean="0"/>
              <a:t>4/4/22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67774F6-4601-480F-992F-17E514082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2FC08D3-CECE-405F-AA84-38F92AD18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E201E-BD9E-400C-93B8-9DF0F59AC9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3440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E2F3FA-A81E-431A-B677-C29179ED7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E9DADEC-1261-4C39-8398-96637DE7E8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3E5DF1C-20F2-4D09-A5D9-4AB7BCDF9E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6B2D888-228F-439B-9993-3162029FB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84DC2B0-0B14-44A4-8FC8-BB45936B05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8CCDFD5-B586-488F-88FC-2AE2AC05D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DFE6-723F-4189-804A-C44B351F6055}" type="datetimeFigureOut">
              <a:rPr lang="es-ES" smtClean="0"/>
              <a:t>4/4/22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0C3EC88-6110-4F1E-9ADD-5E19B985F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9F61620-7025-47FC-A40E-9E6DBC90F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E201E-BD9E-400C-93B8-9DF0F59AC9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9504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DADFE2-A1CD-4D4E-971F-3982B5568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CC0444D-F70F-42F0-A7BC-B9A70E06A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DFE6-723F-4189-804A-C44B351F6055}" type="datetimeFigureOut">
              <a:rPr lang="es-ES" smtClean="0"/>
              <a:t>4/4/22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BA9890D-79B7-4FF3-80BC-FAF3A6969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400803A-666F-4884-A31A-4AE84098A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E201E-BD9E-400C-93B8-9DF0F59AC9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5506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4C67D88-9674-4E07-B0D4-3985A6776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DFE6-723F-4189-804A-C44B351F6055}" type="datetimeFigureOut">
              <a:rPr lang="es-ES" smtClean="0"/>
              <a:t>4/4/22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8E344D-9120-4209-A4D8-06CE496AB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0F87D50-602A-46EC-AC4E-D4FAEA05F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E201E-BD9E-400C-93B8-9DF0F59AC9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5240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B77D8B-67D1-43BC-9C07-A4C63A1C0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1419EC-46DB-4E1D-B038-67C24D0A2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A9171B8-0CAA-48EE-A7FA-C1983CEF5E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8278D03-0A33-4DAE-8DE3-DDFB87725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DFE6-723F-4189-804A-C44B351F6055}" type="datetimeFigureOut">
              <a:rPr lang="es-ES" smtClean="0"/>
              <a:t>4/4/22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1A99906-F557-4644-8FD0-9FA156C46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A03F999-22FD-48AF-9DF0-936FCD5E5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E201E-BD9E-400C-93B8-9DF0F59AC9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1407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1E4D3B-E05F-4D2E-8216-592729D9E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1345237-CF70-42F6-8BA8-9306B5B0A9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EDEC03-B46A-44C7-A759-740E77280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9F80FAD-BBAE-4E28-B434-1367B0F7E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DFE6-723F-4189-804A-C44B351F6055}" type="datetimeFigureOut">
              <a:rPr lang="es-ES" smtClean="0"/>
              <a:t>4/4/22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3888301-33D0-46CE-A8FF-FBE576E3A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DC2967-072A-4AD2-AA7D-4B7A675D9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E201E-BD9E-400C-93B8-9DF0F59AC9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4281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8117A3-EFA4-4460-B241-5A7DD41D3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0A4E61D-491D-436B-9B51-6A1ECFF35B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CAF42B-162C-4DBB-B152-2EE28CFE5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DFE6-723F-4189-804A-C44B351F6055}" type="datetimeFigureOut">
              <a:rPr lang="es-ES" smtClean="0"/>
              <a:t>4/4/22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12BB80-7279-4BB7-A10F-1B3A0BAE0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D11E6-021D-4461-B083-548E9A77D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E201E-BD9E-400C-93B8-9DF0F59AC9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9966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75F5C60-2524-4568-A467-6665B7C306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93AF79A-D4D6-4E70-BD6B-D5924D3C26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32B5D8-EA4A-4C36-9732-92D42511F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DFE6-723F-4189-804A-C44B351F6055}" type="datetimeFigureOut">
              <a:rPr lang="es-ES" smtClean="0"/>
              <a:t>4/4/22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56F6E9-6003-46BB-B693-7ECFF3917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BD5549-10C6-4006-BBB7-BE01595EC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E201E-BD9E-400C-93B8-9DF0F59AC9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4603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54B6982-0F3A-4C06-BA52-1F7F9CDF7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0B968CA-468C-4C98-B884-9FE6C0290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CB286C-4001-4387-8A99-65F745D8F3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ADFE6-723F-4189-804A-C44B351F6055}" type="datetimeFigureOut">
              <a:rPr lang="es-ES" smtClean="0"/>
              <a:t>4/4/22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D3D95D-8A06-490B-B854-07A6D94FD8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029639-17E6-48C2-ACCC-B0F3C2C79C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E201E-BD9E-400C-93B8-9DF0F59AC9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107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D11292-CAE8-422B-B682-8E41BC7922DF}"/>
              </a:ext>
            </a:extLst>
          </p:cNvPr>
          <p:cNvSpPr>
            <a:spLocks noGrp="1"/>
          </p:cNvSpPr>
          <p:nvPr>
            <p:ph type="ctr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s-ES" dirty="0"/>
              <a:t>Líneas de investigación</a:t>
            </a:r>
            <a:br>
              <a:rPr lang="es-ES" dirty="0"/>
            </a:br>
            <a:r>
              <a:rPr lang="es-ES" dirty="0"/>
              <a:t>Grupo </a:t>
            </a:r>
            <a:r>
              <a:rPr lang="es-ES" dirty="0" err="1"/>
              <a:t>iRespire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C5CCF58-46E9-4487-B715-58AD6BCBCA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Borja G Cosío</a:t>
            </a:r>
          </a:p>
          <a:p>
            <a:r>
              <a:rPr lang="es-ES" dirty="0"/>
              <a:t>Servicio de Neumología</a:t>
            </a:r>
          </a:p>
        </p:txBody>
      </p:sp>
      <p:pic>
        <p:nvPicPr>
          <p:cNvPr id="4" name="Picture 6" descr="PAPEL CARTA">
            <a:extLst>
              <a:ext uri="{FF2B5EF4-FFF2-40B4-BE49-F238E27FC236}">
                <a16:creationId xmlns:a16="http://schemas.microsoft.com/office/drawing/2014/main" id="{148A0C05-5CDC-4BFD-BFF7-D62B3E34D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r="68622" b="88042"/>
          <a:stretch>
            <a:fillRect/>
          </a:stretch>
        </p:blipFill>
        <p:spPr bwMode="auto">
          <a:xfrm>
            <a:off x="5570080" y="5492293"/>
            <a:ext cx="2006179" cy="933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FEF05E6A-FA4C-4D2B-B515-DAC09FFAC971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8099" y="5836733"/>
            <a:ext cx="1398053" cy="666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65665CB0-8DEB-4D64-ACAE-E94A6B737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70" y="5602119"/>
            <a:ext cx="1637333" cy="82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911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ES" dirty="0"/>
              <a:t>¿Por qué hay que investigar?</a:t>
            </a:r>
            <a:endParaRPr lang="en-GB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838201" y="2060576"/>
            <a:ext cx="10421038" cy="4149725"/>
            <a:chOff x="336" y="1034"/>
            <a:chExt cx="5279" cy="2614"/>
          </a:xfrm>
        </p:grpSpPr>
        <p:sp>
          <p:nvSpPr>
            <p:cNvPr id="83974" name="Text Box 6"/>
            <p:cNvSpPr txBox="1">
              <a:spLocks noChangeArrowheads="1"/>
            </p:cNvSpPr>
            <p:nvPr/>
          </p:nvSpPr>
          <p:spPr bwMode="auto">
            <a:xfrm>
              <a:off x="336" y="1034"/>
              <a:ext cx="3888" cy="26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800" i="1" dirty="0">
                  <a:latin typeface="Times New Roman" pitchFamily="18" charset="0"/>
                  <a:cs typeface="Times New Roman" pitchFamily="18" charset="0"/>
                </a:rPr>
                <a:t>“</a:t>
              </a:r>
              <a:r>
                <a:rPr lang="en-GB" sz="2800" i="1" dirty="0" err="1">
                  <a:latin typeface="Times New Roman" pitchFamily="18" charset="0"/>
                  <a:cs typeface="Times New Roman" pitchFamily="18" charset="0"/>
                </a:rPr>
                <a:t>Es</a:t>
              </a:r>
              <a:r>
                <a:rPr lang="en-GB" sz="2800" i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GB" sz="2800" i="1" dirty="0" err="1">
                  <a:latin typeface="Times New Roman" pitchFamily="18" charset="0"/>
                  <a:cs typeface="Times New Roman" pitchFamily="18" charset="0"/>
                </a:rPr>
                <a:t>hermoso</a:t>
              </a:r>
              <a:r>
                <a:rPr lang="en-GB" sz="2800" i="1" dirty="0">
                  <a:latin typeface="Times New Roman" pitchFamily="18" charset="0"/>
                  <a:cs typeface="Times New Roman" pitchFamily="18" charset="0"/>
                </a:rPr>
                <a:t> y </a:t>
              </a:r>
              <a:r>
                <a:rPr lang="en-GB" sz="2800" i="1" dirty="0" err="1">
                  <a:latin typeface="Times New Roman" pitchFamily="18" charset="0"/>
                  <a:cs typeface="Times New Roman" pitchFamily="18" charset="0"/>
                </a:rPr>
                <a:t>divino</a:t>
              </a:r>
              <a:r>
                <a:rPr lang="en-GB" sz="2800" i="1" dirty="0">
                  <a:latin typeface="Times New Roman" pitchFamily="18" charset="0"/>
                  <a:cs typeface="Times New Roman" pitchFamily="18" charset="0"/>
                </a:rPr>
                <a:t> el </a:t>
              </a:r>
              <a:r>
                <a:rPr lang="en-GB" sz="2800" i="1" dirty="0" err="1">
                  <a:latin typeface="Times New Roman" pitchFamily="18" charset="0"/>
                  <a:cs typeface="Times New Roman" pitchFamily="18" charset="0"/>
                </a:rPr>
                <a:t>ímpetu</a:t>
              </a:r>
              <a:r>
                <a:rPr lang="en-GB" sz="2800" i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GB" sz="2800" i="1" dirty="0" err="1">
                  <a:latin typeface="Times New Roman" pitchFamily="18" charset="0"/>
                  <a:cs typeface="Times New Roman" pitchFamily="18" charset="0"/>
                </a:rPr>
                <a:t>ardiente</a:t>
              </a:r>
              <a:r>
                <a:rPr lang="en-GB" sz="2800" i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GB" sz="2800" i="1" dirty="0" err="1">
                  <a:latin typeface="Times New Roman" pitchFamily="18" charset="0"/>
                  <a:cs typeface="Times New Roman" pitchFamily="18" charset="0"/>
                </a:rPr>
                <a:t>que</a:t>
              </a:r>
              <a:r>
                <a:rPr lang="en-GB" sz="2800" i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GB" sz="2800" i="1" dirty="0" err="1">
                  <a:latin typeface="Times New Roman" pitchFamily="18" charset="0"/>
                  <a:cs typeface="Times New Roman" pitchFamily="18" charset="0"/>
                </a:rPr>
                <a:t>te</a:t>
              </a:r>
              <a:r>
                <a:rPr lang="en-GB" sz="2800" i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GB" sz="2800" i="1" dirty="0" err="1">
                  <a:latin typeface="Times New Roman" pitchFamily="18" charset="0"/>
                  <a:cs typeface="Times New Roman" pitchFamily="18" charset="0"/>
                </a:rPr>
                <a:t>lanza</a:t>
              </a:r>
              <a:r>
                <a:rPr lang="en-GB" sz="2800" i="1" dirty="0">
                  <a:latin typeface="Times New Roman" pitchFamily="18" charset="0"/>
                  <a:cs typeface="Times New Roman" pitchFamily="18" charset="0"/>
                </a:rPr>
                <a:t> a </a:t>
              </a:r>
              <a:r>
                <a:rPr lang="en-GB" sz="2800" i="1" dirty="0" err="1">
                  <a:latin typeface="Times New Roman" pitchFamily="18" charset="0"/>
                  <a:cs typeface="Times New Roman" pitchFamily="18" charset="0"/>
                </a:rPr>
                <a:t>las</a:t>
              </a:r>
              <a:r>
                <a:rPr lang="en-GB" sz="2800" i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GB" sz="2800" i="1" dirty="0" err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razones</a:t>
              </a:r>
              <a:r>
                <a:rPr lang="en-GB" sz="2800" i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 de </a:t>
              </a:r>
              <a:r>
                <a:rPr lang="en-GB" sz="2800" i="1" dirty="0" err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las</a:t>
              </a:r>
              <a:r>
                <a:rPr lang="en-GB" sz="2800" i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GB" sz="2800" i="1" dirty="0" err="1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cosas</a:t>
              </a:r>
              <a:r>
                <a:rPr lang="en-GB" sz="2800" i="1" dirty="0">
                  <a:latin typeface="Times New Roman" pitchFamily="18" charset="0"/>
                  <a:cs typeface="Times New Roman" pitchFamily="18" charset="0"/>
                </a:rPr>
                <a:t>; </a:t>
              </a:r>
              <a:r>
                <a:rPr lang="en-GB" sz="2800" i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pero</a:t>
              </a:r>
              <a:r>
                <a:rPr lang="en-GB" sz="2800" i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GB" sz="2800" i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ejercítate</a:t>
              </a:r>
              <a:r>
                <a:rPr lang="en-GB" sz="2800" i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y </a:t>
              </a:r>
              <a:r>
                <a:rPr lang="en-GB" sz="2800" i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adiéstrate</a:t>
              </a:r>
              <a:r>
                <a:rPr lang="en-GB" sz="2800" i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GB" sz="2800" i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mientras</a:t>
              </a:r>
              <a:r>
                <a:rPr lang="en-GB" sz="2800" i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GB" sz="2800" i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eres</a:t>
              </a:r>
              <a:r>
                <a:rPr lang="en-GB" sz="2800" i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GB" sz="2800" i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joven</a:t>
              </a:r>
              <a:r>
                <a:rPr lang="en-GB" sz="2800" i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en </a:t>
              </a:r>
              <a:r>
                <a:rPr lang="en-GB" sz="2800" i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estos</a:t>
              </a:r>
              <a:r>
                <a:rPr lang="en-GB" sz="2800" i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GB" sz="2800" i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esfuerzos</a:t>
              </a:r>
              <a:r>
                <a:rPr lang="en-GB" sz="2800" i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GB" sz="2800" i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filosóficos</a:t>
              </a:r>
              <a:r>
                <a:rPr lang="en-GB" sz="2800" i="1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GB" sz="2800" i="1" dirty="0" err="1">
                  <a:latin typeface="Times New Roman" pitchFamily="18" charset="0"/>
                  <a:cs typeface="Times New Roman" pitchFamily="18" charset="0"/>
                </a:rPr>
                <a:t>que</a:t>
              </a:r>
              <a:r>
                <a:rPr lang="en-GB" sz="2800" i="1" dirty="0">
                  <a:latin typeface="Times New Roman" pitchFamily="18" charset="0"/>
                  <a:cs typeface="Times New Roman" pitchFamily="18" charset="0"/>
                </a:rPr>
                <a:t> en </a:t>
              </a:r>
              <a:r>
                <a:rPr lang="en-GB" sz="2800" i="1" dirty="0" err="1">
                  <a:latin typeface="Times New Roman" pitchFamily="18" charset="0"/>
                  <a:cs typeface="Times New Roman" pitchFamily="18" charset="0"/>
                </a:rPr>
                <a:t>apariencia</a:t>
              </a:r>
              <a:r>
                <a:rPr lang="en-GB" sz="2800" i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GB" sz="2800" i="1" dirty="0" err="1">
                  <a:latin typeface="Times New Roman" pitchFamily="18" charset="0"/>
                  <a:cs typeface="Times New Roman" pitchFamily="18" charset="0"/>
                </a:rPr>
                <a:t>para</a:t>
              </a:r>
              <a:r>
                <a:rPr lang="en-GB" sz="2800" i="1" dirty="0">
                  <a:latin typeface="Times New Roman" pitchFamily="18" charset="0"/>
                  <a:cs typeface="Times New Roman" pitchFamily="18" charset="0"/>
                </a:rPr>
                <a:t> nada </a:t>
              </a:r>
              <a:r>
                <a:rPr lang="en-GB" sz="2800" i="1" dirty="0" err="1">
                  <a:latin typeface="Times New Roman" pitchFamily="18" charset="0"/>
                  <a:cs typeface="Times New Roman" pitchFamily="18" charset="0"/>
                </a:rPr>
                <a:t>sirven</a:t>
              </a:r>
              <a:r>
                <a:rPr lang="en-GB" sz="2800" i="1" dirty="0">
                  <a:latin typeface="Times New Roman" pitchFamily="18" charset="0"/>
                  <a:cs typeface="Times New Roman" pitchFamily="18" charset="0"/>
                </a:rPr>
                <a:t> y </a:t>
              </a:r>
              <a:r>
                <a:rPr lang="en-GB" sz="2800" i="1" dirty="0" err="1">
                  <a:latin typeface="Times New Roman" pitchFamily="18" charset="0"/>
                  <a:cs typeface="Times New Roman" pitchFamily="18" charset="0"/>
                </a:rPr>
                <a:t>que</a:t>
              </a:r>
              <a:r>
                <a:rPr lang="en-GB" sz="2800" i="1" dirty="0">
                  <a:latin typeface="Times New Roman" pitchFamily="18" charset="0"/>
                  <a:cs typeface="Times New Roman" pitchFamily="18" charset="0"/>
                </a:rPr>
                <a:t> el </a:t>
              </a:r>
              <a:r>
                <a:rPr lang="en-GB" sz="2800" i="1" dirty="0" err="1">
                  <a:latin typeface="Times New Roman" pitchFamily="18" charset="0"/>
                  <a:cs typeface="Times New Roman" pitchFamily="18" charset="0"/>
                </a:rPr>
                <a:t>vulgo</a:t>
              </a:r>
              <a:r>
                <a:rPr lang="en-GB" sz="2800" i="1" dirty="0">
                  <a:latin typeface="Times New Roman" pitchFamily="18" charset="0"/>
                  <a:cs typeface="Times New Roman" pitchFamily="18" charset="0"/>
                </a:rPr>
                <a:t> llama </a:t>
              </a:r>
              <a:r>
                <a:rPr lang="en-GB" sz="2800" i="1" dirty="0" err="1">
                  <a:latin typeface="Times New Roman" pitchFamily="18" charset="0"/>
                  <a:cs typeface="Times New Roman" pitchFamily="18" charset="0"/>
                </a:rPr>
                <a:t>palabrería</a:t>
              </a:r>
              <a:r>
                <a:rPr lang="en-GB" sz="2800" i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GB" sz="2800" i="1" dirty="0" err="1">
                  <a:latin typeface="Times New Roman" pitchFamily="18" charset="0"/>
                  <a:cs typeface="Times New Roman" pitchFamily="18" charset="0"/>
                </a:rPr>
                <a:t>inútil</a:t>
              </a:r>
              <a:r>
                <a:rPr lang="en-GB" sz="2800" i="1" dirty="0">
                  <a:latin typeface="Times New Roman" pitchFamily="18" charset="0"/>
                  <a:cs typeface="Times New Roman" pitchFamily="18" charset="0"/>
                </a:rPr>
                <a:t>; de lo </a:t>
              </a:r>
              <a:r>
                <a:rPr lang="en-GB" sz="2800" i="1" dirty="0" err="1">
                  <a:latin typeface="Times New Roman" pitchFamily="18" charset="0"/>
                  <a:cs typeface="Times New Roman" pitchFamily="18" charset="0"/>
                </a:rPr>
                <a:t>contrario</a:t>
              </a:r>
              <a:r>
                <a:rPr lang="en-GB" sz="2800" i="1" dirty="0">
                  <a:latin typeface="Times New Roman" pitchFamily="18" charset="0"/>
                  <a:cs typeface="Times New Roman" pitchFamily="18" charset="0"/>
                </a:rPr>
                <a:t>, la </a:t>
              </a:r>
              <a:r>
                <a:rPr lang="en-GB" sz="2800" i="1" dirty="0" err="1">
                  <a:latin typeface="Times New Roman" pitchFamily="18" charset="0"/>
                  <a:cs typeface="Times New Roman" pitchFamily="18" charset="0"/>
                </a:rPr>
                <a:t>verdad</a:t>
              </a:r>
              <a:r>
                <a:rPr lang="en-GB" sz="2800" i="1" dirty="0">
                  <a:latin typeface="Times New Roman" pitchFamily="18" charset="0"/>
                  <a:cs typeface="Times New Roman" pitchFamily="18" charset="0"/>
                </a:rPr>
                <a:t> se </a:t>
              </a:r>
              <a:r>
                <a:rPr lang="en-GB" sz="2800" i="1" dirty="0" err="1">
                  <a:latin typeface="Times New Roman" pitchFamily="18" charset="0"/>
                  <a:cs typeface="Times New Roman" pitchFamily="18" charset="0"/>
                </a:rPr>
                <a:t>te</a:t>
              </a:r>
              <a:r>
                <a:rPr lang="en-GB" sz="2800" i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GB" sz="2800" i="1" dirty="0" err="1">
                  <a:latin typeface="Times New Roman" pitchFamily="18" charset="0"/>
                  <a:cs typeface="Times New Roman" pitchFamily="18" charset="0"/>
                </a:rPr>
                <a:t>escapará</a:t>
              </a:r>
              <a:r>
                <a:rPr lang="en-GB" sz="2800" i="1" dirty="0">
                  <a:latin typeface="Times New Roman" pitchFamily="18" charset="0"/>
                  <a:cs typeface="Times New Roman" pitchFamily="18" charset="0"/>
                </a:rPr>
                <a:t> de entre </a:t>
              </a:r>
              <a:r>
                <a:rPr lang="en-GB" sz="2800" i="1" dirty="0" err="1">
                  <a:latin typeface="Times New Roman" pitchFamily="18" charset="0"/>
                  <a:cs typeface="Times New Roman" pitchFamily="18" charset="0"/>
                </a:rPr>
                <a:t>las</a:t>
              </a:r>
              <a:r>
                <a:rPr lang="en-GB" sz="2800" i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GB" sz="2800" i="1" dirty="0" err="1">
                  <a:latin typeface="Times New Roman" pitchFamily="18" charset="0"/>
                  <a:cs typeface="Times New Roman" pitchFamily="18" charset="0"/>
                </a:rPr>
                <a:t>manos</a:t>
              </a:r>
              <a:r>
                <a:rPr lang="en-GB" sz="2800" i="1" dirty="0">
                  <a:latin typeface="Times New Roman" pitchFamily="18" charset="0"/>
                  <a:cs typeface="Times New Roman" pitchFamily="18" charset="0"/>
                </a:rPr>
                <a:t>”</a:t>
              </a:r>
              <a:endParaRPr lang="es-ES" sz="2800" i="1" dirty="0">
                <a:latin typeface="Times New Roman" pitchFamily="18" charset="0"/>
                <a:cs typeface="Times New Roman" pitchFamily="18" charset="0"/>
              </a:endParaRPr>
            </a:p>
            <a:p>
              <a:pPr>
                <a:spcBef>
                  <a:spcPct val="50000"/>
                </a:spcBef>
              </a:pPr>
              <a:endParaRPr lang="en-GB" sz="2800" b="1" dirty="0">
                <a:solidFill>
                  <a:schemeClr val="tx2"/>
                </a:solidFill>
                <a:cs typeface="Times New Roman" pitchFamily="18" charset="0"/>
              </a:endParaRPr>
            </a:p>
          </p:txBody>
        </p:sp>
        <p:pic>
          <p:nvPicPr>
            <p:cNvPr id="83975" name="Picture 7" descr="plato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8" y="1240"/>
              <a:ext cx="1487" cy="1584"/>
            </a:xfrm>
            <a:prstGeom prst="rect">
              <a:avLst/>
            </a:prstGeom>
            <a:solidFill>
              <a:srgbClr val="000099"/>
            </a:solidFill>
          </p:spPr>
        </p:pic>
        <p:sp>
          <p:nvSpPr>
            <p:cNvPr id="83976" name="Text Box 8"/>
            <p:cNvSpPr txBox="1">
              <a:spLocks noChangeArrowheads="1"/>
            </p:cNvSpPr>
            <p:nvPr/>
          </p:nvSpPr>
          <p:spPr bwMode="auto">
            <a:xfrm>
              <a:off x="4560" y="2810"/>
              <a:ext cx="71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s-ES" sz="2800" b="1">
                  <a:solidFill>
                    <a:schemeClr val="tx2"/>
                  </a:solidFill>
                  <a:cs typeface="Times New Roman" pitchFamily="18" charset="0"/>
                </a:rPr>
                <a:t>Platón</a:t>
              </a:r>
              <a:endParaRPr lang="en-GB" sz="2800" b="1">
                <a:solidFill>
                  <a:schemeClr val="tx2"/>
                </a:solidFill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2863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517793" y="188913"/>
            <a:ext cx="10686361" cy="100806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ES" dirty="0"/>
              <a:t>¿Por qué?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422400"/>
            <a:ext cx="8229600" cy="5030788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s-ES" dirty="0"/>
              <a:t>Para ganar el premio Nobel (poco probable)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s-ES" dirty="0"/>
              <a:t>Lo dice su contrato (</a:t>
            </a:r>
            <a:r>
              <a:rPr lang="es-ES" dirty="0" err="1"/>
              <a:t>Asist</a:t>
            </a:r>
            <a:r>
              <a:rPr lang="es-ES" dirty="0"/>
              <a:t>, </a:t>
            </a:r>
            <a:r>
              <a:rPr lang="es-ES" dirty="0" err="1"/>
              <a:t>Doc</a:t>
            </a:r>
            <a:r>
              <a:rPr lang="es-ES" dirty="0"/>
              <a:t>, </a:t>
            </a:r>
            <a:r>
              <a:rPr lang="es-ES" dirty="0" err="1"/>
              <a:t>Invest</a:t>
            </a:r>
            <a:r>
              <a:rPr lang="es-ES" dirty="0"/>
              <a:t>.)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es-ES" dirty="0"/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es-ES" dirty="0"/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s-ES" b="1" dirty="0">
                <a:solidFill>
                  <a:srgbClr val="FF3300"/>
                </a:solidFill>
              </a:rPr>
              <a:t>Para mejorar el nivel asistencial (propio &amp; ajeno)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es-ES" dirty="0"/>
              <a:t>Generación nuevo conocimiento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es-ES" dirty="0"/>
              <a:t>Formación continuada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es-ES" dirty="0"/>
              <a:t>Rigurosidad metodológica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es-ES" dirty="0"/>
              <a:t>Generación recursos económicos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es-ES" dirty="0"/>
              <a:t>Mejora la imagen de la institución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es-ES" dirty="0"/>
              <a:t>Estímulo profesional</a:t>
            </a:r>
          </a:p>
        </p:txBody>
      </p:sp>
    </p:spTree>
    <p:extLst>
      <p:ext uri="{BB962C8B-B14F-4D97-AF65-F5344CB8AC3E}">
        <p14:creationId xmlns:p14="http://schemas.microsoft.com/office/powerpoint/2010/main" val="21008303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7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7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1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71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11C8F79-4941-4095-820B-395CE11CF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385" y="348099"/>
            <a:ext cx="9968917" cy="6193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2549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434643B-2B40-7F44-981E-ECF307AEC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sz="4700" dirty="0">
                <a:solidFill>
                  <a:schemeClr val="bg1"/>
                </a:solidFill>
              </a:rPr>
              <a:t>Línea inflamación en enfermedades respiratorias</a:t>
            </a:r>
          </a:p>
        </p:txBody>
      </p:sp>
      <p:graphicFrame>
        <p:nvGraphicFramePr>
          <p:cNvPr id="15" name="Marcador de contenido 2">
            <a:extLst>
              <a:ext uri="{FF2B5EF4-FFF2-40B4-BE49-F238E27FC236}">
                <a16:creationId xmlns:a16="http://schemas.microsoft.com/office/drawing/2014/main" id="{DD116366-9C0A-4990-2410-2DDD244D55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4548299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982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54B14-D85E-4EF3-A917-43EB1929AEBE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ES"/>
              <a:t>Proyectos activos línea inflamación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2F08CB-9AEE-762D-566A-836B73D084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algn="just"/>
            <a:r>
              <a:rPr lang="ca" sz="1800" dirty="0">
                <a:ea typeface="+mn-lt"/>
                <a:cs typeface="+mn-lt"/>
              </a:rPr>
              <a:t>PI19/01521 “Rentabilidad de la biopsia bronquial en la predicción de la respuesta al tratamiento biológico en el asma grave”. </a:t>
            </a:r>
            <a:r>
              <a:rPr lang="ca" sz="1800" b="1" dirty="0">
                <a:ea typeface="+mn-lt"/>
                <a:cs typeface="+mn-lt"/>
              </a:rPr>
              <a:t>IP: Dr Borja G Cosío</a:t>
            </a:r>
            <a:r>
              <a:rPr lang="ca" sz="1800" dirty="0">
                <a:ea typeface="+mn-lt"/>
                <a:cs typeface="+mn-lt"/>
              </a:rPr>
              <a:t>. Presupuesto: 55.055€. Agencia financiadora: FIS 2019.</a:t>
            </a:r>
            <a:endParaRPr lang="es-ES" sz="1800" dirty="0"/>
          </a:p>
          <a:p>
            <a:pPr algn="just"/>
            <a:r>
              <a:rPr lang="ca" sz="1800" dirty="0">
                <a:ea typeface="+mn-lt"/>
                <a:cs typeface="+mn-lt"/>
              </a:rPr>
              <a:t>Proyecto SYNERGIA. Nombre del proyecto: Detección de una huella electrónica característica de displasia broncopulmonar en pacientes que desarrollan de EPOC de forma temprana. Grado de contribución: Investigador/a principal. Duración: 2 años. Cuantía total: 79.500 €</a:t>
            </a:r>
            <a:endParaRPr lang="es-ES" sz="1800" dirty="0"/>
          </a:p>
          <a:p>
            <a:pPr algn="just"/>
            <a:r>
              <a:rPr lang="ca" sz="1800" dirty="0">
                <a:ea typeface="+mn-lt"/>
                <a:cs typeface="+mn-lt"/>
              </a:rPr>
              <a:t>Proyecto CHAIN: “Estudio sobre la Evolución Multidimensional de la Enfermedad Pulmonar Obstructiva Crónica (EPOC)”. 393.105 EUROS. IP Baleares</a:t>
            </a:r>
            <a:r>
              <a:rPr lang="ca" sz="1800" b="1" dirty="0">
                <a:ea typeface="+mn-lt"/>
                <a:cs typeface="+mn-lt"/>
              </a:rPr>
              <a:t>: Borja G Cosío</a:t>
            </a:r>
            <a:endParaRPr lang="es-ES" sz="1800" dirty="0"/>
          </a:p>
          <a:p>
            <a:pPr algn="just"/>
            <a:r>
              <a:rPr lang="ca" sz="1800" dirty="0">
                <a:ea typeface="+mn-lt"/>
                <a:cs typeface="+mn-lt"/>
              </a:rPr>
              <a:t>Proyecto intramural CIBERES 2014. Determinantes de la aparición y progresión de la EPOC en adultos jóvenes: Early COPD. IP: </a:t>
            </a:r>
            <a:r>
              <a:rPr lang="ca" sz="1800" b="1" dirty="0">
                <a:ea typeface="+mn-lt"/>
                <a:cs typeface="+mn-lt"/>
              </a:rPr>
              <a:t>Dr Borja G Cosío</a:t>
            </a:r>
            <a:r>
              <a:rPr lang="ca" sz="1800" dirty="0">
                <a:ea typeface="+mn-lt"/>
                <a:cs typeface="+mn-lt"/>
              </a:rPr>
              <a:t>. Financiado por Boehringer-Ingheilm. 285.000€</a:t>
            </a:r>
            <a:endParaRPr lang="es-ES" sz="1800" dirty="0"/>
          </a:p>
          <a:p>
            <a:pPr algn="just"/>
            <a:r>
              <a:rPr lang="ca" sz="1800" dirty="0">
                <a:ea typeface="+mn-lt"/>
                <a:cs typeface="+mn-lt"/>
              </a:rPr>
              <a:t>Proyecto Fundación Menarini. Título: Corticoides inhalados en la infección bronquial crónica por Pseudomonas aeruginosa en la EPOC. Investigador principal: </a:t>
            </a:r>
            <a:r>
              <a:rPr lang="ca" sz="1800" b="1" dirty="0">
                <a:ea typeface="+mn-lt"/>
                <a:cs typeface="+mn-lt"/>
              </a:rPr>
              <a:t>Fco. de Borja García-Cosío Piqueras</a:t>
            </a:r>
            <a:r>
              <a:rPr lang="ca" sz="1800" dirty="0">
                <a:ea typeface="+mn-lt"/>
                <a:cs typeface="+mn-lt"/>
              </a:rPr>
              <a:t> 30.000€</a:t>
            </a:r>
            <a:endParaRPr lang="es-ES" sz="1800" dirty="0"/>
          </a:p>
          <a:p>
            <a:pPr algn="just"/>
            <a:r>
              <a:rPr lang="ca" sz="1800" dirty="0">
                <a:ea typeface="+mn-lt"/>
                <a:cs typeface="+mn-lt"/>
              </a:rPr>
              <a:t>Proyecto PII EPOC. Título: “Importancia de la evaluación de la respuesta y la estandarización con proteómica en la obstrucción buscando desenlaces novedosos y significativos” Nombre: iRESPONSE. Código Protocolo: SEP-ICS-2017-01. Promotor: Respira. Fundación Española del Pulmón. SEPAR. Investigador colaborador: </a:t>
            </a:r>
            <a:r>
              <a:rPr lang="ca" sz="1800" b="1" dirty="0">
                <a:ea typeface="+mn-lt"/>
                <a:cs typeface="+mn-lt"/>
              </a:rPr>
              <a:t>Borja G. Cosío</a:t>
            </a:r>
            <a:endParaRPr lang="es-ES" sz="1800" dirty="0"/>
          </a:p>
          <a:p>
            <a:pPr algn="just"/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1143778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EDC6E5-73EE-154A-8152-72FAA653C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9523"/>
            <a:ext cx="10515600" cy="4351338"/>
          </a:xfrm>
        </p:spPr>
        <p:txBody>
          <a:bodyPr>
            <a:noAutofit/>
          </a:bodyPr>
          <a:lstStyle/>
          <a:p>
            <a:pPr algn="just"/>
            <a:r>
              <a:rPr lang="ca" sz="1800" dirty="0">
                <a:ea typeface="+mn-lt"/>
                <a:cs typeface="+mn-lt"/>
              </a:rPr>
              <a:t>GOLD 0 - DLCO 1: Una mirada más allá de la obstrucción. ¿Es suficiente la espirometría en el screening de EPOC?Grado de contribución: Investigador/aEntidad de realización: SERVEI DE SALUT DE LES ILLES BALEARS Nombres investigadores principales (IP, Co-IP,...): </a:t>
            </a:r>
            <a:r>
              <a:rPr lang="ca" sz="1800" b="1" dirty="0">
                <a:ea typeface="+mn-lt"/>
                <a:cs typeface="+mn-lt"/>
              </a:rPr>
              <a:t>FEDERICO FIORENTINO ROSSI </a:t>
            </a:r>
          </a:p>
          <a:p>
            <a:pPr algn="just"/>
            <a:r>
              <a:rPr lang="ca" sz="1800" dirty="0">
                <a:ea typeface="+mn-lt"/>
                <a:cs typeface="+mn-lt"/>
              </a:rPr>
              <a:t>CTQ2017: Estudio comparativo de detección de patógenos con biosensores basados en nanopartículas y técnicas de cultivo microbiológico. SERVEI DE SALUT DE LES ILLES BALEARS  Nombres investigadores principales (IP, Co-IP,...): ANTONIO OLIVER PALOMO; </a:t>
            </a:r>
            <a:r>
              <a:rPr lang="ca" sz="1800" b="1" dirty="0">
                <a:ea typeface="+mn-lt"/>
                <a:cs typeface="+mn-lt"/>
              </a:rPr>
              <a:t>FRANCISCO BORJAGARCÍA-COSÍO PIQUERAS</a:t>
            </a:r>
            <a:endParaRPr lang="ca" sz="1800" dirty="0">
              <a:ea typeface="+mn-lt"/>
              <a:cs typeface="+mn-lt"/>
            </a:endParaRPr>
          </a:p>
          <a:p>
            <a:pPr lvl="0"/>
            <a:r>
              <a:rPr lang="es-ES_tradnl" sz="1800" dirty="0"/>
              <a:t>UIC- IBU-2020-03 Registro de la Sociedad </a:t>
            </a:r>
            <a:r>
              <a:rPr lang="es-ES_tradnl" sz="1800" dirty="0" err="1"/>
              <a:t>Española</a:t>
            </a:r>
            <a:r>
              <a:rPr lang="es-ES_tradnl" sz="1800" dirty="0"/>
              <a:t> de </a:t>
            </a:r>
            <a:r>
              <a:rPr lang="es-ES_tradnl" sz="1800" dirty="0" err="1"/>
              <a:t>Neumología</a:t>
            </a:r>
            <a:r>
              <a:rPr lang="es-ES_tradnl" sz="1800" dirty="0"/>
              <a:t> y </a:t>
            </a:r>
            <a:r>
              <a:rPr lang="es-ES_tradnl" sz="1800" dirty="0" err="1"/>
              <a:t>Cirugía</a:t>
            </a:r>
            <a:r>
              <a:rPr lang="es-ES_tradnl" sz="1800" dirty="0"/>
              <a:t> </a:t>
            </a:r>
            <a:r>
              <a:rPr lang="es-ES_tradnl" sz="1800" dirty="0" err="1"/>
              <a:t>Torácica</a:t>
            </a:r>
            <a:r>
              <a:rPr lang="es-ES_tradnl" sz="1800" dirty="0"/>
              <a:t> de pacientes con COVID-19) - </a:t>
            </a:r>
            <a:r>
              <a:rPr lang="es-ES" sz="1800" dirty="0"/>
              <a:t>IP en Son </a:t>
            </a:r>
            <a:r>
              <a:rPr lang="es-ES" sz="1800" dirty="0" err="1"/>
              <a:t>Espases</a:t>
            </a:r>
            <a:r>
              <a:rPr lang="es-ES" sz="1800" dirty="0"/>
              <a:t>: </a:t>
            </a:r>
            <a:r>
              <a:rPr lang="es-ES" sz="1800" b="1" dirty="0"/>
              <a:t>Nuria Toledo-Pons</a:t>
            </a:r>
            <a:r>
              <a:rPr lang="es-ES" sz="1800" dirty="0"/>
              <a:t>. Agencia financiadora: SEPAR. 2021-…</a:t>
            </a:r>
            <a:r>
              <a:rPr lang="ca-ES" sz="1800" b="1" dirty="0"/>
              <a:t> </a:t>
            </a:r>
            <a:endParaRPr lang="es-ES" sz="1800" dirty="0"/>
          </a:p>
          <a:p>
            <a:pPr lvl="0"/>
            <a:r>
              <a:rPr lang="ca-ES" sz="1800" dirty="0"/>
              <a:t> </a:t>
            </a:r>
            <a:r>
              <a:rPr lang="es-ES" sz="1800" dirty="0"/>
              <a:t>Proyecto SEPAR. 2019.</a:t>
            </a:r>
            <a:r>
              <a:rPr lang="ca-ES" sz="1800" dirty="0" err="1"/>
              <a:t>Rasgos</a:t>
            </a:r>
            <a:r>
              <a:rPr lang="ca-ES" sz="1800" dirty="0"/>
              <a:t> </a:t>
            </a:r>
            <a:r>
              <a:rPr lang="ca-ES" sz="1800" dirty="0" err="1"/>
              <a:t>tratables</a:t>
            </a:r>
            <a:r>
              <a:rPr lang="ca-ES" sz="1800" dirty="0"/>
              <a:t> en EPOC: Un </a:t>
            </a:r>
            <a:r>
              <a:rPr lang="ca-ES" sz="1800" dirty="0" err="1"/>
              <a:t>análisis</a:t>
            </a:r>
            <a:r>
              <a:rPr lang="ca-ES" sz="1800" dirty="0"/>
              <a:t> conjunto de las </a:t>
            </a:r>
            <a:r>
              <a:rPr lang="ca-ES" sz="1800" dirty="0" err="1"/>
              <a:t>cohortes</a:t>
            </a:r>
            <a:r>
              <a:rPr lang="ca-ES" sz="1800" dirty="0"/>
              <a:t> EPOC de los </a:t>
            </a:r>
            <a:r>
              <a:rPr lang="ca-ES" sz="1800" dirty="0" err="1"/>
              <a:t>Hosp.es</a:t>
            </a:r>
            <a:r>
              <a:rPr lang="ca-ES" sz="1800" dirty="0"/>
              <a:t> La Princesa </a:t>
            </a:r>
            <a:r>
              <a:rPr lang="ca-ES" sz="1800" dirty="0" err="1"/>
              <a:t>y</a:t>
            </a:r>
            <a:r>
              <a:rPr lang="ca-ES" sz="1800" dirty="0"/>
              <a:t> Son Espases. Joan B Soriano, </a:t>
            </a:r>
            <a:r>
              <a:rPr lang="ca-ES" sz="1800" b="1" dirty="0"/>
              <a:t>Jose Luis Valera, Nuria Toledo Pons, Francisco Javier Verdú</a:t>
            </a:r>
            <a:r>
              <a:rPr lang="ca-ES" sz="1800" dirty="0"/>
              <a:t>. </a:t>
            </a:r>
            <a:endParaRPr lang="es-ES" sz="1800" dirty="0"/>
          </a:p>
          <a:p>
            <a:pPr lvl="0"/>
            <a:r>
              <a:rPr lang="es-ES" sz="1800" dirty="0"/>
              <a:t> Proyecto Fisioterapia SEPAR 2019. </a:t>
            </a:r>
            <a:r>
              <a:rPr lang="ca-ES" sz="1800" dirty="0"/>
              <a:t>“</a:t>
            </a:r>
            <a:r>
              <a:rPr lang="ca-ES" sz="1800" dirty="0" err="1"/>
              <a:t>Determinación</a:t>
            </a:r>
            <a:r>
              <a:rPr lang="ca-ES" sz="1800" dirty="0"/>
              <a:t> de los valores de referencia de las </a:t>
            </a:r>
            <a:r>
              <a:rPr lang="ca-ES" sz="1800" dirty="0" err="1"/>
              <a:t>presiones</a:t>
            </a:r>
            <a:r>
              <a:rPr lang="ca-ES" sz="1800" dirty="0"/>
              <a:t> </a:t>
            </a:r>
            <a:r>
              <a:rPr lang="ca-ES" sz="1800" dirty="0" err="1"/>
              <a:t>respiratorias</a:t>
            </a:r>
            <a:r>
              <a:rPr lang="ca-ES" sz="1800" dirty="0"/>
              <a:t> </a:t>
            </a:r>
            <a:r>
              <a:rPr lang="ca-ES" sz="1800" dirty="0" err="1"/>
              <a:t>máximas</a:t>
            </a:r>
            <a:r>
              <a:rPr lang="ca-ES" sz="1800" dirty="0"/>
              <a:t> </a:t>
            </a:r>
            <a:r>
              <a:rPr lang="ca-ES" sz="1800" dirty="0" err="1"/>
              <a:t>y</a:t>
            </a:r>
            <a:r>
              <a:rPr lang="ca-ES" sz="1800" dirty="0"/>
              <a:t> de la </a:t>
            </a:r>
            <a:r>
              <a:rPr lang="ca-ES" sz="1800" dirty="0" err="1"/>
              <a:t>presión</a:t>
            </a:r>
            <a:r>
              <a:rPr lang="ca-ES" sz="1800" dirty="0"/>
              <a:t> nasal de </a:t>
            </a:r>
            <a:r>
              <a:rPr lang="ca-ES" sz="1800" dirty="0" err="1"/>
              <a:t>inhalación</a:t>
            </a:r>
            <a:r>
              <a:rPr lang="ca-ES" sz="1800" dirty="0"/>
              <a:t> </a:t>
            </a:r>
            <a:r>
              <a:rPr lang="ca-ES" sz="1800" dirty="0" err="1"/>
              <a:t>máxima</a:t>
            </a:r>
            <a:r>
              <a:rPr lang="ca-ES" sz="1800" dirty="0"/>
              <a:t> en la </a:t>
            </a:r>
            <a:r>
              <a:rPr lang="ca-ES" sz="1800" dirty="0" err="1"/>
              <a:t>población</a:t>
            </a:r>
            <a:r>
              <a:rPr lang="ca-ES" sz="1800" dirty="0"/>
              <a:t> </a:t>
            </a:r>
            <a:r>
              <a:rPr lang="ca-ES" sz="1800" dirty="0" err="1"/>
              <a:t>española</a:t>
            </a:r>
            <a:r>
              <a:rPr lang="ca-ES" sz="1800" dirty="0"/>
              <a:t> adulta sana. </a:t>
            </a:r>
            <a:r>
              <a:rPr lang="ca-ES" sz="1800" dirty="0" err="1"/>
              <a:t>Invest</a:t>
            </a:r>
            <a:r>
              <a:rPr lang="ca-ES" sz="1800" dirty="0"/>
              <a:t>. </a:t>
            </a:r>
            <a:r>
              <a:rPr lang="ca-ES" sz="1800" dirty="0" err="1"/>
              <a:t>Colaborador</a:t>
            </a:r>
            <a:r>
              <a:rPr lang="ca-ES" sz="1800" dirty="0"/>
              <a:t>: </a:t>
            </a:r>
            <a:r>
              <a:rPr lang="ca-ES" sz="1800" b="1" dirty="0"/>
              <a:t>José Luis Valera  </a:t>
            </a:r>
            <a:endParaRPr lang="es-ES" sz="1800" dirty="0"/>
          </a:p>
          <a:p>
            <a:pPr lvl="0"/>
            <a:r>
              <a:rPr lang="ca-ES" sz="1800" dirty="0" err="1"/>
              <a:t>Proyecto</a:t>
            </a:r>
            <a:r>
              <a:rPr lang="ca-ES" sz="1800" dirty="0"/>
              <a:t> SEPAR-2020. Estudio de los </a:t>
            </a:r>
            <a:r>
              <a:rPr lang="ca-ES" sz="1800" dirty="0" err="1"/>
              <a:t>efectos</a:t>
            </a:r>
            <a:r>
              <a:rPr lang="ca-ES" sz="1800" dirty="0"/>
              <a:t> de los corticoides </a:t>
            </a:r>
            <a:r>
              <a:rPr lang="ca-ES" sz="1800" dirty="0" err="1"/>
              <a:t>inhalados</a:t>
            </a:r>
            <a:r>
              <a:rPr lang="ca-ES" sz="1800" dirty="0"/>
              <a:t> sobre la </a:t>
            </a:r>
            <a:r>
              <a:rPr lang="ca-ES" sz="1800" dirty="0" err="1"/>
              <a:t>infección</a:t>
            </a:r>
            <a:r>
              <a:rPr lang="ca-ES" sz="1800" dirty="0"/>
              <a:t> bronquial </a:t>
            </a:r>
            <a:r>
              <a:rPr lang="ca-ES" sz="1800" dirty="0" err="1"/>
              <a:t>crónica</a:t>
            </a:r>
            <a:r>
              <a:rPr lang="ca-ES" sz="1800" dirty="0"/>
              <a:t> por </a:t>
            </a:r>
            <a:r>
              <a:rPr lang="ca-ES" sz="1800" dirty="0" err="1"/>
              <a:t>Pseudomonas</a:t>
            </a:r>
            <a:r>
              <a:rPr lang="ca-ES" sz="1800" dirty="0"/>
              <a:t> </a:t>
            </a:r>
            <a:r>
              <a:rPr lang="ca-ES" sz="1800" dirty="0" err="1"/>
              <a:t>aeruginosa</a:t>
            </a:r>
            <a:r>
              <a:rPr lang="ca-ES" sz="1800" dirty="0"/>
              <a:t> en </a:t>
            </a:r>
            <a:r>
              <a:rPr lang="ca-ES" sz="1800" dirty="0" err="1"/>
              <a:t>pacientes</a:t>
            </a:r>
            <a:r>
              <a:rPr lang="ca-ES" sz="1800" dirty="0"/>
              <a:t> con </a:t>
            </a:r>
            <a:r>
              <a:rPr lang="ca-ES" sz="1800" dirty="0" err="1"/>
              <a:t>Enfermedad</a:t>
            </a:r>
            <a:r>
              <a:rPr lang="ca-ES" sz="1800" dirty="0"/>
              <a:t> Pulmonar Obstructiva </a:t>
            </a:r>
            <a:r>
              <a:rPr lang="ca-ES" sz="1800" dirty="0" err="1"/>
              <a:t>Crónica</a:t>
            </a:r>
            <a:r>
              <a:rPr lang="ca-ES" sz="1800" dirty="0"/>
              <a:t> (EPOC). IP: </a:t>
            </a:r>
            <a:r>
              <a:rPr lang="ca-ES" sz="1800" b="1" dirty="0"/>
              <a:t>Amanda Iglesias Coma</a:t>
            </a:r>
            <a:endParaRPr lang="es-ES" sz="1800" b="1" dirty="0"/>
          </a:p>
          <a:p>
            <a:endParaRPr lang="es-ES" sz="1800" dirty="0"/>
          </a:p>
          <a:p>
            <a:endParaRPr lang="es-ES" sz="1800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6B337D85-C33C-674F-A6E0-DF059879B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ES" dirty="0"/>
              <a:t>Proyectos activos línea inflamación</a:t>
            </a:r>
          </a:p>
        </p:txBody>
      </p:sp>
    </p:spTree>
    <p:extLst>
      <p:ext uri="{BB962C8B-B14F-4D97-AF65-F5344CB8AC3E}">
        <p14:creationId xmlns:p14="http://schemas.microsoft.com/office/powerpoint/2010/main" val="885147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ADEB18-3E2F-CB46-9BF1-3BB1835B9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2150"/>
          </a:xfrm>
        </p:spPr>
        <p:txBody>
          <a:bodyPr>
            <a:normAutofit fontScale="90000"/>
          </a:bodyPr>
          <a:lstStyle/>
          <a:p>
            <a:r>
              <a:rPr lang="es-ES" dirty="0" err="1"/>
              <a:t>www.irespire.org</a:t>
            </a:r>
            <a:endParaRPr lang="es-ES" dirty="0"/>
          </a:p>
        </p:txBody>
      </p:sp>
      <p:pic>
        <p:nvPicPr>
          <p:cNvPr id="4" name="Imagen 3" descr="Un grupo de personas posando para una foto&#10;&#10;Descripción generada automáticamente">
            <a:extLst>
              <a:ext uri="{FF2B5EF4-FFF2-40B4-BE49-F238E27FC236}">
                <a16:creationId xmlns:a16="http://schemas.microsoft.com/office/drawing/2014/main" id="{C8EA852B-7C51-094F-A20D-77E56734C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423" y="1409700"/>
            <a:ext cx="8881153" cy="514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747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253877F-F704-4D08-92AB-8F63BF2CC4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974" t="17415" r="18035" b="6666"/>
          <a:stretch/>
        </p:blipFill>
        <p:spPr>
          <a:xfrm>
            <a:off x="1362219" y="65314"/>
            <a:ext cx="9467561" cy="652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9248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98C195CCE35044A38AADFF7EC1D9FB" ma:contentTypeVersion="14" ma:contentTypeDescription="Create a new document." ma:contentTypeScope="" ma:versionID="60aa3f4408292686cc054d9a5c560d60">
  <xsd:schema xmlns:xsd="http://www.w3.org/2001/XMLSchema" xmlns:xs="http://www.w3.org/2001/XMLSchema" xmlns:p="http://schemas.microsoft.com/office/2006/metadata/properties" xmlns:ns3="9bd2c115-032a-47bf-925f-c366fbd444ad" xmlns:ns4="fe3b2459-5425-4b1f-92dc-c46cf65a1676" targetNamespace="http://schemas.microsoft.com/office/2006/metadata/properties" ma:root="true" ma:fieldsID="2878aacb4b511459bcba69a4d8fded3c" ns3:_="" ns4:_="">
    <xsd:import namespace="9bd2c115-032a-47bf-925f-c366fbd444ad"/>
    <xsd:import namespace="fe3b2459-5425-4b1f-92dc-c46cf65a167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d2c115-032a-47bf-925f-c366fbd444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3b2459-5425-4b1f-92dc-c46cf65a167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7B5C58E-C2C1-4484-8FA6-C7F9B551FA2E}">
  <ds:schemaRefs>
    <ds:schemaRef ds:uri="http://purl.org/dc/dcmitype/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fe3b2459-5425-4b1f-92dc-c46cf65a1676"/>
    <ds:schemaRef ds:uri="9bd2c115-032a-47bf-925f-c366fbd444ad"/>
  </ds:schemaRefs>
</ds:datastoreItem>
</file>

<file path=customXml/itemProps2.xml><?xml version="1.0" encoding="utf-8"?>
<ds:datastoreItem xmlns:ds="http://schemas.openxmlformats.org/officeDocument/2006/customXml" ds:itemID="{B22DD4D0-FB39-45C0-B5F0-03260D8346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d2c115-032a-47bf-925f-c366fbd444ad"/>
    <ds:schemaRef ds:uri="fe3b2459-5425-4b1f-92dc-c46cf65a16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759F1CA-5480-418B-89F9-9C2E2700A54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662</Words>
  <Application>Microsoft Macintosh PowerPoint</Application>
  <PresentationFormat>Panorámica</PresentationFormat>
  <Paragraphs>40</Paragraphs>
  <Slides>9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Tema de Office</vt:lpstr>
      <vt:lpstr>Líneas de investigación Grupo iRespire</vt:lpstr>
      <vt:lpstr>¿Por qué hay que investigar?</vt:lpstr>
      <vt:lpstr>¿Por qué?</vt:lpstr>
      <vt:lpstr>Presentación de PowerPoint</vt:lpstr>
      <vt:lpstr>Línea inflamación en enfermedades respiratorias</vt:lpstr>
      <vt:lpstr>Proyectos activos línea inflamación</vt:lpstr>
      <vt:lpstr>Proyectos activos línea inflamación</vt:lpstr>
      <vt:lpstr>www.irespire.org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Francisco de Borja Garcia-Cosio Piqueras</dc:creator>
  <cp:lastModifiedBy>Borja Cosío Piqueras</cp:lastModifiedBy>
  <cp:revision>5</cp:revision>
  <dcterms:created xsi:type="dcterms:W3CDTF">2022-04-04T12:55:16Z</dcterms:created>
  <dcterms:modified xsi:type="dcterms:W3CDTF">2022-04-05T05:34:33Z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0x0101002998C195CCE35044A38AADFF7EC1D9FB</vt:lpwstr>
  </property>
</Properties>
</file>